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1.xml" ContentType="application/vnd.openxmlformats-officedocument.presentationml.notesSlide+xml"/>
  <Override PartName="/ppt/ink/ink22.xml" ContentType="application/inkml+xml"/>
  <Override PartName="/ppt/notesSlides/notesSlide2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notesSlides/notesSlide3.xml" ContentType="application/vnd.openxmlformats-officedocument.presentationml.notesSl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59"/>
  </p:notesMasterIdLst>
  <p:sldIdLst>
    <p:sldId id="256" r:id="rId2"/>
    <p:sldId id="257" r:id="rId3"/>
    <p:sldId id="262" r:id="rId4"/>
    <p:sldId id="258" r:id="rId5"/>
    <p:sldId id="263" r:id="rId6"/>
    <p:sldId id="264" r:id="rId7"/>
    <p:sldId id="259" r:id="rId8"/>
    <p:sldId id="260" r:id="rId9"/>
    <p:sldId id="261" r:id="rId10"/>
    <p:sldId id="267" r:id="rId11"/>
    <p:sldId id="270" r:id="rId12"/>
    <p:sldId id="271" r:id="rId13"/>
    <p:sldId id="268" r:id="rId14"/>
    <p:sldId id="269" r:id="rId15"/>
    <p:sldId id="279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83" r:id="rId24"/>
    <p:sldId id="280" r:id="rId25"/>
    <p:sldId id="281" r:id="rId26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302" r:id="rId34"/>
    <p:sldId id="30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9" r:id="rId46"/>
    <p:sldId id="300" r:id="rId47"/>
    <p:sldId id="301" r:id="rId48"/>
    <p:sldId id="265" r:id="rId49"/>
    <p:sldId id="266" r:id="rId50"/>
    <p:sldId id="310" r:id="rId51"/>
    <p:sldId id="311" r:id="rId52"/>
    <p:sldId id="312" r:id="rId53"/>
    <p:sldId id="304" r:id="rId54"/>
    <p:sldId id="307" r:id="rId55"/>
    <p:sldId id="313" r:id="rId56"/>
    <p:sldId id="305" r:id="rId57"/>
    <p:sldId id="30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inal Wahal" userId="7fe2073d26b86f24" providerId="LiveId" clId="{D0B4D1FB-0D9A-4DD0-9557-9810A80248C1}"/>
    <pc:docChg chg="custSel addSld delSld modSld">
      <pc:chgData name="Mrinal Wahal" userId="7fe2073d26b86f24" providerId="LiveId" clId="{D0B4D1FB-0D9A-4DD0-9557-9810A80248C1}" dt="2018-01-18T18:01:04.495" v="261"/>
      <pc:docMkLst>
        <pc:docMk/>
      </pc:docMkLst>
      <pc:sldChg chg="addSp delSp modSp add">
        <pc:chgData name="Mrinal Wahal" userId="7fe2073d26b86f24" providerId="LiveId" clId="{D0B4D1FB-0D9A-4DD0-9557-9810A80248C1}" dt="2018-01-18T18:01:04.495" v="261"/>
        <pc:sldMkLst>
          <pc:docMk/>
          <pc:sldMk cId="1730147520" sldId="256"/>
        </pc:sldMkLst>
        <pc:spChg chg="del">
          <ac:chgData name="Mrinal Wahal" userId="7fe2073d26b86f24" providerId="LiveId" clId="{D0B4D1FB-0D9A-4DD0-9557-9810A80248C1}" dt="2018-01-08T15:42:04.783" v="1" actId="478"/>
          <ac:spMkLst>
            <pc:docMk/>
            <pc:sldMk cId="1730147520" sldId="256"/>
            <ac:spMk id="2" creationId="{D61B7506-1427-4131-A617-2C037F881C23}"/>
          </ac:spMkLst>
        </pc:spChg>
        <pc:spChg chg="del">
          <ac:chgData name="Mrinal Wahal" userId="7fe2073d26b86f24" providerId="LiveId" clId="{D0B4D1FB-0D9A-4DD0-9557-9810A80248C1}" dt="2018-01-08T15:42:06.149" v="2" actId="478"/>
          <ac:spMkLst>
            <pc:docMk/>
            <pc:sldMk cId="1730147520" sldId="256"/>
            <ac:spMk id="3" creationId="{309BF471-9F16-49F3-9017-961CA94F132D}"/>
          </ac:spMkLst>
        </pc:spChg>
        <pc:spChg chg="add mod">
          <ac:chgData name="Mrinal Wahal" userId="7fe2073d26b86f24" providerId="LiveId" clId="{D0B4D1FB-0D9A-4DD0-9557-9810A80248C1}" dt="2018-01-18T17:59:45.708" v="258" actId="20577"/>
          <ac:spMkLst>
            <pc:docMk/>
            <pc:sldMk cId="1730147520" sldId="256"/>
            <ac:spMk id="6" creationId="{F76E13D8-7F5F-450F-B3C2-A54AA820A68C}"/>
          </ac:spMkLst>
        </pc:spChg>
        <pc:spChg chg="add mod">
          <ac:chgData name="Mrinal Wahal" userId="7fe2073d26b86f24" providerId="LiveId" clId="{D0B4D1FB-0D9A-4DD0-9557-9810A80248C1}" dt="2018-01-10T15:18:51.720" v="234" actId="121"/>
          <ac:spMkLst>
            <pc:docMk/>
            <pc:sldMk cId="1730147520" sldId="256"/>
            <ac:spMk id="7" creationId="{1C56524B-B538-463E-93F9-D9D31AE11CAE}"/>
          </ac:spMkLst>
        </pc:spChg>
        <pc:spChg chg="add mod">
          <ac:chgData name="Mrinal Wahal" userId="7fe2073d26b86f24" providerId="LiveId" clId="{D0B4D1FB-0D9A-4DD0-9557-9810A80248C1}" dt="2018-01-08T15:58:35.824" v="128" actId="1076"/>
          <ac:spMkLst>
            <pc:docMk/>
            <pc:sldMk cId="1730147520" sldId="256"/>
            <ac:spMk id="9" creationId="{F7F3044B-5EFC-4807-9E7A-5765778F5067}"/>
          </ac:spMkLst>
        </pc:spChg>
        <pc:picChg chg="add mod modCrop">
          <ac:chgData name="Mrinal Wahal" userId="7fe2073d26b86f24" providerId="LiveId" clId="{D0B4D1FB-0D9A-4DD0-9557-9810A80248C1}" dt="2018-01-18T18:01:04.495" v="261"/>
          <ac:picMkLst>
            <pc:docMk/>
            <pc:sldMk cId="1730147520" sldId="256"/>
            <ac:picMk id="5" creationId="{72D96699-A345-498D-928D-068D6030EC97}"/>
          </ac:picMkLst>
        </pc:picChg>
        <pc:cxnChg chg="add mod">
          <ac:chgData name="Mrinal Wahal" userId="7fe2073d26b86f24" providerId="LiveId" clId="{D0B4D1FB-0D9A-4DD0-9557-9810A80248C1}" dt="2018-01-08T15:56:06.976" v="112" actId="208"/>
          <ac:cxnSpMkLst>
            <pc:docMk/>
            <pc:sldMk cId="1730147520" sldId="256"/>
            <ac:cxnSpMk id="8" creationId="{6243FBB8-9A92-4276-B2C1-9A0305A353AC}"/>
          </ac:cxnSpMkLst>
        </pc:cxnChg>
      </pc:sldChg>
    </pc:docChg>
  </pc:docChgLst>
  <pc:docChgLst>
    <pc:chgData name="Mrinal Wahal" userId="7fe2073d26b86f24" providerId="Windows Live" clId="Web-{2CD554E1-DC35-46F2-9B33-8B93FD0B20E3}"/>
    <pc:docChg chg="addSld modSld modSection">
      <pc:chgData name="Mrinal Wahal" userId="7fe2073d26b86f24" providerId="Windows Live" clId="Web-{2CD554E1-DC35-46F2-9B33-8B93FD0B20E3}" dt="2018-01-23T16:06:37.818" v="68"/>
      <pc:docMkLst>
        <pc:docMk/>
      </pc:docMkLst>
      <pc:sldChg chg="modSp">
        <pc:chgData name="Mrinal Wahal" userId="7fe2073d26b86f24" providerId="Windows Live" clId="Web-{2CD554E1-DC35-46F2-9B33-8B93FD0B20E3}" dt="2018-01-23T16:02:46.403" v="0"/>
        <pc:sldMkLst>
          <pc:docMk/>
          <pc:sldMk cId="1730147520" sldId="256"/>
        </pc:sldMkLst>
        <pc:picChg chg="mod">
          <ac:chgData name="Mrinal Wahal" userId="7fe2073d26b86f24" providerId="Windows Live" clId="Web-{2CD554E1-DC35-46F2-9B33-8B93FD0B20E3}" dt="2018-01-23T16:02:46.403" v="0"/>
          <ac:picMkLst>
            <pc:docMk/>
            <pc:sldMk cId="1730147520" sldId="256"/>
            <ac:picMk id="5" creationId="{72D96699-A345-498D-928D-068D6030EC97}"/>
          </ac:picMkLst>
        </pc:picChg>
      </pc:sldChg>
      <pc:sldChg chg="addSp modSp new">
        <pc:chgData name="Mrinal Wahal" userId="7fe2073d26b86f24" providerId="Windows Live" clId="Web-{2CD554E1-DC35-46F2-9B33-8B93FD0B20E3}" dt="2018-01-23T16:06:37.818" v="67"/>
        <pc:sldMkLst>
          <pc:docMk/>
          <pc:sldMk cId="3954778156" sldId="257"/>
        </pc:sldMkLst>
        <pc:spChg chg="add mod">
          <ac:chgData name="Mrinal Wahal" userId="7fe2073d26b86f24" providerId="Windows Live" clId="Web-{2CD554E1-DC35-46F2-9B33-8B93FD0B20E3}" dt="2018-01-23T16:06:37.818" v="67"/>
          <ac:spMkLst>
            <pc:docMk/>
            <pc:sldMk cId="3954778156" sldId="257"/>
            <ac:spMk id="2" creationId="{5EAD3D6C-BD3C-4B89-BD85-168A2822BE3B}"/>
          </ac:spMkLst>
        </pc:spChg>
      </pc:sldChg>
    </pc:docChg>
  </pc:docChgLst>
  <pc:docChgLst>
    <pc:chgData name="Mrinal Wahal" userId="7fe2073d26b86f24" providerId="Windows Live" clId="Web-{18533D85-2437-4EBA-8017-2419A20C6718}"/>
    <pc:docChg chg="addSld delSld modSld sldOrd modSection">
      <pc:chgData name="Mrinal Wahal" userId="7fe2073d26b86f24" providerId="Windows Live" clId="Web-{18533D85-2437-4EBA-8017-2419A20C6718}" dt="2018-01-23T18:04:11.608" v="486"/>
      <pc:docMkLst>
        <pc:docMk/>
      </pc:docMkLst>
      <pc:sldChg chg="mod setBg">
        <pc:chgData name="Mrinal Wahal" userId="7fe2073d26b86f24" providerId="Windows Live" clId="Web-{18533D85-2437-4EBA-8017-2419A20C6718}" dt="2018-01-23T17:57:49.201" v="455"/>
        <pc:sldMkLst>
          <pc:docMk/>
          <pc:sldMk cId="1730147520" sldId="256"/>
        </pc:sldMkLst>
      </pc:sldChg>
      <pc:sldChg chg="modSp">
        <pc:chgData name="Mrinal Wahal" userId="7fe2073d26b86f24" providerId="Windows Live" clId="Web-{18533D85-2437-4EBA-8017-2419A20C6718}" dt="2018-01-23T17:54:26.792" v="443"/>
        <pc:sldMkLst>
          <pc:docMk/>
          <pc:sldMk cId="3954778156" sldId="257"/>
        </pc:sldMkLst>
        <pc:spChg chg="mod">
          <ac:chgData name="Mrinal Wahal" userId="7fe2073d26b86f24" providerId="Windows Live" clId="Web-{18533D85-2437-4EBA-8017-2419A20C6718}" dt="2018-01-23T17:54:26.792" v="443"/>
          <ac:spMkLst>
            <pc:docMk/>
            <pc:sldMk cId="3954778156" sldId="257"/>
            <ac:spMk id="2" creationId="{5EAD3D6C-BD3C-4B89-BD85-168A2822BE3B}"/>
          </ac:spMkLst>
        </pc:spChg>
      </pc:sldChg>
      <pc:sldChg chg="new ord">
        <pc:chgData name="Mrinal Wahal" userId="7fe2073d26b86f24" providerId="Windows Live" clId="Web-{18533D85-2437-4EBA-8017-2419A20C6718}" dt="2018-01-23T16:34:12.760" v="138"/>
        <pc:sldMkLst>
          <pc:docMk/>
          <pc:sldMk cId="959236711" sldId="258"/>
        </pc:sldMkLst>
      </pc:sldChg>
      <pc:sldChg chg="add">
        <pc:chgData name="Mrinal Wahal" userId="7fe2073d26b86f24" providerId="Windows Live" clId="Web-{18533D85-2437-4EBA-8017-2419A20C6718}" dt="2018-01-23T16:26:54.221" v="1"/>
        <pc:sldMkLst>
          <pc:docMk/>
          <pc:sldMk cId="280502333" sldId="259"/>
        </pc:sldMkLst>
      </pc:sldChg>
      <pc:sldChg chg="add">
        <pc:chgData name="Mrinal Wahal" userId="7fe2073d26b86f24" providerId="Windows Live" clId="Web-{18533D85-2437-4EBA-8017-2419A20C6718}" dt="2018-01-23T16:27:29.144" v="2"/>
        <pc:sldMkLst>
          <pc:docMk/>
          <pc:sldMk cId="1711761471" sldId="260"/>
        </pc:sldMkLst>
      </pc:sldChg>
      <pc:sldChg chg="delSp add">
        <pc:chgData name="Mrinal Wahal" userId="7fe2073d26b86f24" providerId="Windows Live" clId="Web-{18533D85-2437-4EBA-8017-2419A20C6718}" dt="2018-01-23T16:46:23.250" v="282"/>
        <pc:sldMkLst>
          <pc:docMk/>
          <pc:sldMk cId="1489739028" sldId="261"/>
        </pc:sldMkLst>
        <pc:picChg chg="del">
          <ac:chgData name="Mrinal Wahal" userId="7fe2073d26b86f24" providerId="Windows Live" clId="Web-{18533D85-2437-4EBA-8017-2419A20C6718}" dt="2018-01-23T16:46:23.250" v="282"/>
          <ac:picMkLst>
            <pc:docMk/>
            <pc:sldMk cId="1489739028" sldId="261"/>
            <ac:picMk id="10" creationId="{00000000-0000-0000-0000-000000000000}"/>
          </ac:picMkLst>
        </pc:picChg>
      </pc:sldChg>
      <pc:sldChg chg="addSp modSp add replId">
        <pc:chgData name="Mrinal Wahal" userId="7fe2073d26b86f24" providerId="Windows Live" clId="Web-{18533D85-2437-4EBA-8017-2419A20C6718}" dt="2018-01-23T17:54:15.581" v="440"/>
        <pc:sldMkLst>
          <pc:docMk/>
          <pc:sldMk cId="1526914875" sldId="262"/>
        </pc:sldMkLst>
        <pc:spChg chg="mod">
          <ac:chgData name="Mrinal Wahal" userId="7fe2073d26b86f24" providerId="Windows Live" clId="Web-{18533D85-2437-4EBA-8017-2419A20C6718}" dt="2018-01-23T17:54:15.581" v="440"/>
          <ac:spMkLst>
            <pc:docMk/>
            <pc:sldMk cId="1526914875" sldId="262"/>
            <ac:spMk id="2" creationId="{5EAD3D6C-BD3C-4B89-BD85-168A2822BE3B}"/>
          </ac:spMkLst>
        </pc:spChg>
        <pc:spChg chg="add mod">
          <ac:chgData name="Mrinal Wahal" userId="7fe2073d26b86f24" providerId="Windows Live" clId="Web-{18533D85-2437-4EBA-8017-2419A20C6718}" dt="2018-01-23T16:33:59.056" v="135"/>
          <ac:spMkLst>
            <pc:docMk/>
            <pc:sldMk cId="1526914875" sldId="262"/>
            <ac:spMk id="3" creationId="{937821C8-67DC-445C-A7E0-722CA42FB42D}"/>
          </ac:spMkLst>
        </pc:spChg>
      </pc:sldChg>
      <pc:sldChg chg="addSp modSp add ord replId">
        <pc:chgData name="Mrinal Wahal" userId="7fe2073d26b86f24" providerId="Windows Live" clId="Web-{18533D85-2437-4EBA-8017-2419A20C6718}" dt="2018-01-23T17:54:45.289" v="446"/>
        <pc:sldMkLst>
          <pc:docMk/>
          <pc:sldMk cId="770960776" sldId="263"/>
        </pc:sldMkLst>
        <pc:spChg chg="mod">
          <ac:chgData name="Mrinal Wahal" userId="7fe2073d26b86f24" providerId="Windows Live" clId="Web-{18533D85-2437-4EBA-8017-2419A20C6718}" dt="2018-01-23T17:54:45.289" v="446"/>
          <ac:spMkLst>
            <pc:docMk/>
            <pc:sldMk cId="770960776" sldId="263"/>
            <ac:spMk id="2" creationId="{5EAD3D6C-BD3C-4B89-BD85-168A2822BE3B}"/>
          </ac:spMkLst>
        </pc:spChg>
        <pc:spChg chg="add mod">
          <ac:chgData name="Mrinal Wahal" userId="7fe2073d26b86f24" providerId="Windows Live" clId="Web-{18533D85-2437-4EBA-8017-2419A20C6718}" dt="2018-01-23T16:37:36.678" v="255"/>
          <ac:spMkLst>
            <pc:docMk/>
            <pc:sldMk cId="770960776" sldId="263"/>
            <ac:spMk id="3" creationId="{F701F378-7089-4404-8B70-90FE079ED544}"/>
          </ac:spMkLst>
        </pc:spChg>
      </pc:sldChg>
      <pc:sldChg chg="new">
        <pc:chgData name="Mrinal Wahal" userId="7fe2073d26b86f24" providerId="Windows Live" clId="Web-{18533D85-2437-4EBA-8017-2419A20C6718}" dt="2018-01-23T16:37:54.870" v="257"/>
        <pc:sldMkLst>
          <pc:docMk/>
          <pc:sldMk cId="837168811" sldId="264"/>
        </pc:sldMkLst>
      </pc:sldChg>
      <pc:sldChg chg="add">
        <pc:chgData name="Mrinal Wahal" userId="7fe2073d26b86f24" providerId="Windows Live" clId="Web-{18533D85-2437-4EBA-8017-2419A20C6718}" dt="2018-01-23T16:38:36.720" v="258"/>
        <pc:sldMkLst>
          <pc:docMk/>
          <pc:sldMk cId="1720953097" sldId="265"/>
        </pc:sldMkLst>
      </pc:sldChg>
      <pc:sldChg chg="add">
        <pc:chgData name="Mrinal Wahal" userId="7fe2073d26b86f24" providerId="Windows Live" clId="Web-{18533D85-2437-4EBA-8017-2419A20C6718}" dt="2018-01-23T16:38:52.314" v="259"/>
        <pc:sldMkLst>
          <pc:docMk/>
          <pc:sldMk cId="329091655" sldId="266"/>
        </pc:sldMkLst>
      </pc:sldChg>
      <pc:sldChg chg="modSp new">
        <pc:chgData name="Mrinal Wahal" userId="7fe2073d26b86f24" providerId="Windows Live" clId="Web-{18533D85-2437-4EBA-8017-2419A20C6718}" dt="2018-01-23T16:42:44.099" v="265"/>
        <pc:sldMkLst>
          <pc:docMk/>
          <pc:sldMk cId="2184679255" sldId="267"/>
        </pc:sldMkLst>
        <pc:spChg chg="mod">
          <ac:chgData name="Mrinal Wahal" userId="7fe2073d26b86f24" providerId="Windows Live" clId="Web-{18533D85-2437-4EBA-8017-2419A20C6718}" dt="2018-01-23T16:42:44.099" v="265"/>
          <ac:spMkLst>
            <pc:docMk/>
            <pc:sldMk cId="2184679255" sldId="267"/>
            <ac:spMk id="2" creationId="{E8B904A3-C320-4A69-85FF-6FC5B3BBF856}"/>
          </ac:spMkLst>
        </pc:spChg>
      </pc:sldChg>
      <pc:sldChg chg="modSp add">
        <pc:chgData name="Mrinal Wahal" userId="7fe2073d26b86f24" providerId="Windows Live" clId="Web-{18533D85-2437-4EBA-8017-2419A20C6718}" dt="2018-01-23T16:46:10.202" v="281"/>
        <pc:sldMkLst>
          <pc:docMk/>
          <pc:sldMk cId="423769253" sldId="268"/>
        </pc:sldMkLst>
        <pc:spChg chg="mod">
          <ac:chgData name="Mrinal Wahal" userId="7fe2073d26b86f24" providerId="Windows Live" clId="Web-{18533D85-2437-4EBA-8017-2419A20C6718}" dt="2018-01-23T16:46:10.077" v="280"/>
          <ac:spMkLst>
            <pc:docMk/>
            <pc:sldMk cId="423769253" sldId="268"/>
            <ac:spMk id="2" creationId="{00000000-0000-0000-0000-000000000000}"/>
          </ac:spMkLst>
        </pc:spChg>
        <pc:inkChg chg="mod">
          <ac:chgData name="Mrinal Wahal" userId="7fe2073d26b86f24" providerId="Windows Live" clId="Web-{18533D85-2437-4EBA-8017-2419A20C6718}" dt="2018-01-23T16:46:10.202" v="281"/>
          <ac:inkMkLst>
            <pc:docMk/>
            <pc:sldMk cId="423769253" sldId="268"/>
            <ac:inkMk id="3" creationId="{76AB8C81-710B-4B0F-AEA8-82A243C3C7FC}"/>
          </ac:inkMkLst>
        </pc:inkChg>
      </pc:sldChg>
      <pc:sldChg chg="delSp modSp add">
        <pc:chgData name="Mrinal Wahal" userId="7fe2073d26b86f24" providerId="Windows Live" clId="Web-{18533D85-2437-4EBA-8017-2419A20C6718}" dt="2018-01-23T16:45:35.498" v="278"/>
        <pc:sldMkLst>
          <pc:docMk/>
          <pc:sldMk cId="125751276" sldId="269"/>
        </pc:sldMkLst>
        <pc:spChg chg="mod">
          <ac:chgData name="Mrinal Wahal" userId="7fe2073d26b86f24" providerId="Windows Live" clId="Web-{18533D85-2437-4EBA-8017-2419A20C6718}" dt="2018-01-23T16:45:04.997" v="273"/>
          <ac:spMkLst>
            <pc:docMk/>
            <pc:sldMk cId="125751276" sldId="269"/>
            <ac:spMk id="2" creationId="{00000000-0000-0000-0000-000000000000}"/>
          </ac:spMkLst>
        </pc:spChg>
        <pc:spChg chg="mod">
          <ac:chgData name="Mrinal Wahal" userId="7fe2073d26b86f24" providerId="Windows Live" clId="Web-{18533D85-2437-4EBA-8017-2419A20C6718}" dt="2018-01-23T16:45:22.747" v="277"/>
          <ac:spMkLst>
            <pc:docMk/>
            <pc:sldMk cId="125751276" sldId="269"/>
            <ac:spMk id="3" creationId="{00000000-0000-0000-0000-000000000000}"/>
          </ac:spMkLst>
        </pc:spChg>
        <pc:inkChg chg="del mod">
          <ac:chgData name="Mrinal Wahal" userId="7fe2073d26b86f24" providerId="Windows Live" clId="Web-{18533D85-2437-4EBA-8017-2419A20C6718}" dt="2018-01-23T16:45:18.763" v="276"/>
          <ac:inkMkLst>
            <pc:docMk/>
            <pc:sldMk cId="125751276" sldId="269"/>
            <ac:inkMk id="6" creationId="{81002289-AF1F-480B-A11E-993F53D3F3BF}"/>
          </ac:inkMkLst>
        </pc:inkChg>
        <pc:inkChg chg="mod">
          <ac:chgData name="Mrinal Wahal" userId="7fe2073d26b86f24" providerId="Windows Live" clId="Web-{18533D85-2437-4EBA-8017-2419A20C6718}" dt="2018-01-23T16:45:35.498" v="278"/>
          <ac:inkMkLst>
            <pc:docMk/>
            <pc:sldMk cId="125751276" sldId="269"/>
            <ac:inkMk id="7" creationId="{54F89710-697C-4D18-ADCC-D4C4860B7872}"/>
          </ac:inkMkLst>
        </pc:inkChg>
      </pc:sldChg>
      <pc:sldChg chg="modSp add del">
        <pc:chgData name="Mrinal Wahal" userId="7fe2073d26b86f24" providerId="Windows Live" clId="Web-{18533D85-2437-4EBA-8017-2419A20C6718}" dt="2018-01-23T16:49:06.705" v="285"/>
        <pc:sldMkLst>
          <pc:docMk/>
          <pc:sldMk cId="544987366" sldId="270"/>
        </pc:sldMkLst>
        <pc:spChg chg="mod">
          <ac:chgData name="Mrinal Wahal" userId="7fe2073d26b86f24" providerId="Windows Live" clId="Web-{18533D85-2437-4EBA-8017-2419A20C6718}" dt="2018-01-23T16:46:52.798" v="284"/>
          <ac:spMkLst>
            <pc:docMk/>
            <pc:sldMk cId="544987366" sldId="270"/>
            <ac:spMk id="2" creationId="{00000000-0000-0000-0000-000000000000}"/>
          </ac:spMkLst>
        </pc:spChg>
      </pc:sldChg>
      <pc:sldChg chg="modSp add">
        <pc:chgData name="Mrinal Wahal" userId="7fe2073d26b86f24" providerId="Windows Live" clId="Web-{18533D85-2437-4EBA-8017-2419A20C6718}" dt="2018-01-23T16:49:54.395" v="292"/>
        <pc:sldMkLst>
          <pc:docMk/>
          <pc:sldMk cId="1794410789" sldId="270"/>
        </pc:sldMkLst>
        <pc:spChg chg="mod">
          <ac:chgData name="Mrinal Wahal" userId="7fe2073d26b86f24" providerId="Windows Live" clId="Web-{18533D85-2437-4EBA-8017-2419A20C6718}" dt="2018-01-23T16:49:54.395" v="292"/>
          <ac:spMkLst>
            <pc:docMk/>
            <pc:sldMk cId="1794410789" sldId="270"/>
            <ac:spMk id="11" creationId="{00000000-0000-0000-0000-000000000000}"/>
          </ac:spMkLst>
        </pc:spChg>
      </pc:sldChg>
      <pc:sldChg chg="addSp delSp modSp add">
        <pc:chgData name="Mrinal Wahal" userId="7fe2073d26b86f24" providerId="Windows Live" clId="Web-{18533D85-2437-4EBA-8017-2419A20C6718}" dt="2018-01-23T16:49:34.238" v="290"/>
        <pc:sldMkLst>
          <pc:docMk/>
          <pc:sldMk cId="412432860" sldId="271"/>
        </pc:sldMkLst>
        <pc:spChg chg="del">
          <ac:chgData name="Mrinal Wahal" userId="7fe2073d26b86f24" providerId="Windows Live" clId="Web-{18533D85-2437-4EBA-8017-2419A20C6718}" dt="2018-01-23T16:49:27.644" v="288"/>
          <ac:spMkLst>
            <pc:docMk/>
            <pc:sldMk cId="412432860" sldId="271"/>
            <ac:spMk id="4" creationId="{00000000-0000-0000-0000-000000000000}"/>
          </ac:spMkLst>
        </pc:spChg>
        <pc:spChg chg="add del mod">
          <ac:chgData name="Mrinal Wahal" userId="7fe2073d26b86f24" providerId="Windows Live" clId="Web-{18533D85-2437-4EBA-8017-2419A20C6718}" dt="2018-01-23T16:49:30.503" v="289"/>
          <ac:spMkLst>
            <pc:docMk/>
            <pc:sldMk cId="412432860" sldId="271"/>
            <ac:spMk id="5" creationId="{AEC98EE0-8ED0-41A1-939B-C1300F0F2253}"/>
          </ac:spMkLst>
        </pc:spChg>
        <pc:inkChg chg="mod">
          <ac:chgData name="Mrinal Wahal" userId="7fe2073d26b86f24" providerId="Windows Live" clId="Web-{18533D85-2437-4EBA-8017-2419A20C6718}" dt="2018-01-23T16:49:34.238" v="290"/>
          <ac:inkMkLst>
            <pc:docMk/>
            <pc:sldMk cId="412432860" sldId="271"/>
            <ac:inkMk id="2" creationId="{735A4016-7795-4748-9D72-0291DB596FFA}"/>
          </ac:inkMkLst>
        </pc:inkChg>
      </pc:sldChg>
      <pc:sldChg chg="add">
        <pc:chgData name="Mrinal Wahal" userId="7fe2073d26b86f24" providerId="Windows Live" clId="Web-{18533D85-2437-4EBA-8017-2419A20C6718}" dt="2018-01-23T16:53:45.727" v="293"/>
        <pc:sldMkLst>
          <pc:docMk/>
          <pc:sldMk cId="251362024" sldId="272"/>
        </pc:sldMkLst>
      </pc:sldChg>
      <pc:sldChg chg="add">
        <pc:chgData name="Mrinal Wahal" userId="7fe2073d26b86f24" providerId="Windows Live" clId="Web-{18533D85-2437-4EBA-8017-2419A20C6718}" dt="2018-01-23T16:53:55.993" v="294"/>
        <pc:sldMkLst>
          <pc:docMk/>
          <pc:sldMk cId="1593105961" sldId="273"/>
        </pc:sldMkLst>
      </pc:sldChg>
      <pc:sldChg chg="add">
        <pc:chgData name="Mrinal Wahal" userId="7fe2073d26b86f24" providerId="Windows Live" clId="Web-{18533D85-2437-4EBA-8017-2419A20C6718}" dt="2018-01-23T16:54:06.212" v="295"/>
        <pc:sldMkLst>
          <pc:docMk/>
          <pc:sldMk cId="417816650" sldId="274"/>
        </pc:sldMkLst>
      </pc:sldChg>
      <pc:sldChg chg="add">
        <pc:chgData name="Mrinal Wahal" userId="7fe2073d26b86f24" providerId="Windows Live" clId="Web-{18533D85-2437-4EBA-8017-2419A20C6718}" dt="2018-01-23T16:54:15.260" v="296"/>
        <pc:sldMkLst>
          <pc:docMk/>
          <pc:sldMk cId="1741167096" sldId="275"/>
        </pc:sldMkLst>
      </pc:sldChg>
      <pc:sldChg chg="add">
        <pc:chgData name="Mrinal Wahal" userId="7fe2073d26b86f24" providerId="Windows Live" clId="Web-{18533D85-2437-4EBA-8017-2419A20C6718}" dt="2018-01-23T16:54:30.635" v="297"/>
        <pc:sldMkLst>
          <pc:docMk/>
          <pc:sldMk cId="1094215269" sldId="276"/>
        </pc:sldMkLst>
      </pc:sldChg>
      <pc:sldChg chg="add">
        <pc:chgData name="Mrinal Wahal" userId="7fe2073d26b86f24" providerId="Windows Live" clId="Web-{18533D85-2437-4EBA-8017-2419A20C6718}" dt="2018-01-23T16:54:38.167" v="298"/>
        <pc:sldMkLst>
          <pc:docMk/>
          <pc:sldMk cId="1848744129" sldId="277"/>
        </pc:sldMkLst>
      </pc:sldChg>
      <pc:sldChg chg="add">
        <pc:chgData name="Mrinal Wahal" userId="7fe2073d26b86f24" providerId="Windows Live" clId="Web-{18533D85-2437-4EBA-8017-2419A20C6718}" dt="2018-01-23T16:54:47.323" v="299"/>
        <pc:sldMkLst>
          <pc:docMk/>
          <pc:sldMk cId="1466182151" sldId="278"/>
        </pc:sldMkLst>
      </pc:sldChg>
      <pc:sldChg chg="add">
        <pc:chgData name="Mrinal Wahal" userId="7fe2073d26b86f24" providerId="Windows Live" clId="Web-{18533D85-2437-4EBA-8017-2419A20C6718}" dt="2018-01-23T16:58:18.820" v="300"/>
        <pc:sldMkLst>
          <pc:docMk/>
          <pc:sldMk cId="203488807" sldId="279"/>
        </pc:sldMkLst>
      </pc:sldChg>
      <pc:sldChg chg="add">
        <pc:chgData name="Mrinal Wahal" userId="7fe2073d26b86f24" providerId="Windows Live" clId="Web-{18533D85-2437-4EBA-8017-2419A20C6718}" dt="2018-01-23T17:01:48.229" v="301"/>
        <pc:sldMkLst>
          <pc:docMk/>
          <pc:sldMk cId="219564043" sldId="280"/>
        </pc:sldMkLst>
      </pc:sldChg>
      <pc:sldChg chg="add">
        <pc:chgData name="Mrinal Wahal" userId="7fe2073d26b86f24" providerId="Windows Live" clId="Web-{18533D85-2437-4EBA-8017-2419A20C6718}" dt="2018-01-23T17:01:58.557" v="302"/>
        <pc:sldMkLst>
          <pc:docMk/>
          <pc:sldMk cId="1479284074" sldId="281"/>
        </pc:sldMkLst>
      </pc:sldChg>
      <pc:sldChg chg="add">
        <pc:chgData name="Mrinal Wahal" userId="7fe2073d26b86f24" providerId="Windows Live" clId="Web-{18533D85-2437-4EBA-8017-2419A20C6718}" dt="2018-01-23T17:06:05.981" v="303"/>
        <pc:sldMkLst>
          <pc:docMk/>
          <pc:sldMk cId="1017027526" sldId="282"/>
        </pc:sldMkLst>
      </pc:sldChg>
      <pc:sldChg chg="modSp new">
        <pc:chgData name="Mrinal Wahal" userId="7fe2073d26b86f24" providerId="Windows Live" clId="Web-{18533D85-2437-4EBA-8017-2419A20C6718}" dt="2018-01-23T17:08:28.931" v="353"/>
        <pc:sldMkLst>
          <pc:docMk/>
          <pc:sldMk cId="1737207221" sldId="283"/>
        </pc:sldMkLst>
        <pc:spChg chg="mod">
          <ac:chgData name="Mrinal Wahal" userId="7fe2073d26b86f24" providerId="Windows Live" clId="Web-{18533D85-2437-4EBA-8017-2419A20C6718}" dt="2018-01-23T17:08:28.931" v="353"/>
          <ac:spMkLst>
            <pc:docMk/>
            <pc:sldMk cId="1737207221" sldId="283"/>
            <ac:spMk id="2" creationId="{6BB54981-5655-4897-99D5-54E4B4CA4A16}"/>
          </ac:spMkLst>
        </pc:spChg>
      </pc:sldChg>
      <pc:sldChg chg="add del">
        <pc:chgData name="Mrinal Wahal" userId="7fe2073d26b86f24" providerId="Windows Live" clId="Web-{18533D85-2437-4EBA-8017-2419A20C6718}" dt="2018-01-23T17:20:22.289" v="358"/>
        <pc:sldMkLst>
          <pc:docMk/>
          <pc:sldMk cId="1675890275" sldId="284"/>
        </pc:sldMkLst>
      </pc:sldChg>
      <pc:sldChg chg="add">
        <pc:chgData name="Mrinal Wahal" userId="7fe2073d26b86f24" providerId="Windows Live" clId="Web-{18533D85-2437-4EBA-8017-2419A20C6718}" dt="2018-01-23T17:20:55.149" v="359"/>
        <pc:sldMkLst>
          <pc:docMk/>
          <pc:sldMk cId="2105126013" sldId="285"/>
        </pc:sldMkLst>
      </pc:sldChg>
      <pc:sldChg chg="add">
        <pc:chgData name="Mrinal Wahal" userId="7fe2073d26b86f24" providerId="Windows Live" clId="Web-{18533D85-2437-4EBA-8017-2419A20C6718}" dt="2018-01-23T17:23:36.531" v="360"/>
        <pc:sldMkLst>
          <pc:docMk/>
          <pc:sldMk cId="570937996" sldId="286"/>
        </pc:sldMkLst>
      </pc:sldChg>
      <pc:sldChg chg="add">
        <pc:chgData name="Mrinal Wahal" userId="7fe2073d26b86f24" providerId="Windows Live" clId="Web-{18533D85-2437-4EBA-8017-2419A20C6718}" dt="2018-01-23T17:23:44.234" v="361"/>
        <pc:sldMkLst>
          <pc:docMk/>
          <pc:sldMk cId="950125869" sldId="287"/>
        </pc:sldMkLst>
      </pc:sldChg>
      <pc:sldChg chg="add">
        <pc:chgData name="Mrinal Wahal" userId="7fe2073d26b86f24" providerId="Windows Live" clId="Web-{18533D85-2437-4EBA-8017-2419A20C6718}" dt="2018-01-23T17:23:52.469" v="362"/>
        <pc:sldMkLst>
          <pc:docMk/>
          <pc:sldMk cId="612450744" sldId="288"/>
        </pc:sldMkLst>
      </pc:sldChg>
      <pc:sldChg chg="add">
        <pc:chgData name="Mrinal Wahal" userId="7fe2073d26b86f24" providerId="Windows Live" clId="Web-{18533D85-2437-4EBA-8017-2419A20C6718}" dt="2018-01-23T17:24:02.438" v="363"/>
        <pc:sldMkLst>
          <pc:docMk/>
          <pc:sldMk cId="2125345318" sldId="289"/>
        </pc:sldMkLst>
      </pc:sldChg>
      <pc:sldChg chg="add">
        <pc:chgData name="Mrinal Wahal" userId="7fe2073d26b86f24" providerId="Windows Live" clId="Web-{18533D85-2437-4EBA-8017-2419A20C6718}" dt="2018-01-23T17:26:56.832" v="364"/>
        <pc:sldMkLst>
          <pc:docMk/>
          <pc:sldMk cId="2027524802" sldId="290"/>
        </pc:sldMkLst>
      </pc:sldChg>
      <pc:sldChg chg="add">
        <pc:chgData name="Mrinal Wahal" userId="7fe2073d26b86f24" providerId="Windows Live" clId="Web-{18533D85-2437-4EBA-8017-2419A20C6718}" dt="2018-01-23T17:27:06.430" v="365"/>
        <pc:sldMkLst>
          <pc:docMk/>
          <pc:sldMk cId="952411511" sldId="291"/>
        </pc:sldMkLst>
      </pc:sldChg>
      <pc:sldChg chg="add">
        <pc:chgData name="Mrinal Wahal" userId="7fe2073d26b86f24" providerId="Windows Live" clId="Web-{18533D85-2437-4EBA-8017-2419A20C6718}" dt="2018-01-23T17:27:19.790" v="366"/>
        <pc:sldMkLst>
          <pc:docMk/>
          <pc:sldMk cId="1487837667" sldId="292"/>
        </pc:sldMkLst>
      </pc:sldChg>
      <pc:sldChg chg="add">
        <pc:chgData name="Mrinal Wahal" userId="7fe2073d26b86f24" providerId="Windows Live" clId="Web-{18533D85-2437-4EBA-8017-2419A20C6718}" dt="2018-01-23T17:27:31.447" v="367"/>
        <pc:sldMkLst>
          <pc:docMk/>
          <pc:sldMk cId="1605118518" sldId="293"/>
        </pc:sldMkLst>
      </pc:sldChg>
      <pc:sldChg chg="add">
        <pc:chgData name="Mrinal Wahal" userId="7fe2073d26b86f24" providerId="Windows Live" clId="Web-{18533D85-2437-4EBA-8017-2419A20C6718}" dt="2018-01-23T17:33:13.774" v="368"/>
        <pc:sldMkLst>
          <pc:docMk/>
          <pc:sldMk cId="1163852553" sldId="294"/>
        </pc:sldMkLst>
      </pc:sldChg>
      <pc:sldChg chg="add">
        <pc:chgData name="Mrinal Wahal" userId="7fe2073d26b86f24" providerId="Windows Live" clId="Web-{18533D85-2437-4EBA-8017-2419A20C6718}" dt="2018-01-23T17:33:28.075" v="369"/>
        <pc:sldMkLst>
          <pc:docMk/>
          <pc:sldMk cId="1319562007" sldId="295"/>
        </pc:sldMkLst>
      </pc:sldChg>
      <pc:sldChg chg="add">
        <pc:chgData name="Mrinal Wahal" userId="7fe2073d26b86f24" providerId="Windows Live" clId="Web-{18533D85-2437-4EBA-8017-2419A20C6718}" dt="2018-01-23T17:33:40.763" v="370"/>
        <pc:sldMkLst>
          <pc:docMk/>
          <pc:sldMk cId="1343582064" sldId="296"/>
        </pc:sldMkLst>
      </pc:sldChg>
      <pc:sldChg chg="add">
        <pc:chgData name="Mrinal Wahal" userId="7fe2073d26b86f24" providerId="Windows Live" clId="Web-{18533D85-2437-4EBA-8017-2419A20C6718}" dt="2018-01-23T17:35:51.948" v="371"/>
        <pc:sldMkLst>
          <pc:docMk/>
          <pc:sldMk cId="633668906" sldId="297"/>
        </pc:sldMkLst>
      </pc:sldChg>
      <pc:sldChg chg="add">
        <pc:chgData name="Mrinal Wahal" userId="7fe2073d26b86f24" providerId="Windows Live" clId="Web-{18533D85-2437-4EBA-8017-2419A20C6718}" dt="2018-01-23T17:36:04.761" v="372"/>
        <pc:sldMkLst>
          <pc:docMk/>
          <pc:sldMk cId="1726948406" sldId="298"/>
        </pc:sldMkLst>
      </pc:sldChg>
      <pc:sldChg chg="add">
        <pc:chgData name="Mrinal Wahal" userId="7fe2073d26b86f24" providerId="Windows Live" clId="Web-{18533D85-2437-4EBA-8017-2419A20C6718}" dt="2018-01-23T17:36:22.595" v="373"/>
        <pc:sldMkLst>
          <pc:docMk/>
          <pc:sldMk cId="555787950" sldId="299"/>
        </pc:sldMkLst>
      </pc:sldChg>
      <pc:sldChg chg="add">
        <pc:chgData name="Mrinal Wahal" userId="7fe2073d26b86f24" providerId="Windows Live" clId="Web-{18533D85-2437-4EBA-8017-2419A20C6718}" dt="2018-01-23T17:44:11.532" v="374"/>
        <pc:sldMkLst>
          <pc:docMk/>
          <pc:sldMk cId="1246017827" sldId="300"/>
        </pc:sldMkLst>
      </pc:sldChg>
      <pc:sldChg chg="add">
        <pc:chgData name="Mrinal Wahal" userId="7fe2073d26b86f24" providerId="Windows Live" clId="Web-{18533D85-2437-4EBA-8017-2419A20C6718}" dt="2018-01-23T17:44:20.391" v="375"/>
        <pc:sldMkLst>
          <pc:docMk/>
          <pc:sldMk cId="1188192977" sldId="301"/>
        </pc:sldMkLst>
      </pc:sldChg>
      <pc:sldChg chg="add">
        <pc:chgData name="Mrinal Wahal" userId="7fe2073d26b86f24" providerId="Windows Live" clId="Web-{18533D85-2437-4EBA-8017-2419A20C6718}" dt="2018-01-23T17:49:52.769" v="378"/>
        <pc:sldMkLst>
          <pc:docMk/>
          <pc:sldMk cId="304671229" sldId="302"/>
        </pc:sldMkLst>
      </pc:sldChg>
      <pc:sldChg chg="add del">
        <pc:chgData name="Mrinal Wahal" userId="7fe2073d26b86f24" providerId="Windows Live" clId="Web-{18533D85-2437-4EBA-8017-2419A20C6718}" dt="2018-01-23T17:49:28.799" v="377"/>
        <pc:sldMkLst>
          <pc:docMk/>
          <pc:sldMk cId="2018638587" sldId="302"/>
        </pc:sldMkLst>
      </pc:sldChg>
      <pc:sldChg chg="add">
        <pc:chgData name="Mrinal Wahal" userId="7fe2073d26b86f24" providerId="Windows Live" clId="Web-{18533D85-2437-4EBA-8017-2419A20C6718}" dt="2018-01-23T17:50:01.629" v="379"/>
        <pc:sldMkLst>
          <pc:docMk/>
          <pc:sldMk cId="762738143" sldId="303"/>
        </pc:sldMkLst>
      </pc:sldChg>
      <pc:sldChg chg="modSp new">
        <pc:chgData name="Mrinal Wahal" userId="7fe2073d26b86f24" providerId="Windows Live" clId="Web-{18533D85-2437-4EBA-8017-2419A20C6718}" dt="2018-01-23T17:51:24.297" v="389"/>
        <pc:sldMkLst>
          <pc:docMk/>
          <pc:sldMk cId="446676991" sldId="304"/>
        </pc:sldMkLst>
        <pc:spChg chg="mod">
          <ac:chgData name="Mrinal Wahal" userId="7fe2073d26b86f24" providerId="Windows Live" clId="Web-{18533D85-2437-4EBA-8017-2419A20C6718}" dt="2018-01-23T17:51:24.297" v="389"/>
          <ac:spMkLst>
            <pc:docMk/>
            <pc:sldMk cId="446676991" sldId="304"/>
            <ac:spMk id="2" creationId="{2D0E5B60-DC8E-4052-9159-D501AE47B70E}"/>
          </ac:spMkLst>
        </pc:spChg>
      </pc:sldChg>
      <pc:sldChg chg="modSp new">
        <pc:chgData name="Mrinal Wahal" userId="7fe2073d26b86f24" providerId="Windows Live" clId="Web-{18533D85-2437-4EBA-8017-2419A20C6718}" dt="2018-01-23T17:51:54.720" v="425"/>
        <pc:sldMkLst>
          <pc:docMk/>
          <pc:sldMk cId="877851767" sldId="305"/>
        </pc:sldMkLst>
        <pc:spChg chg="mod">
          <ac:chgData name="Mrinal Wahal" userId="7fe2073d26b86f24" providerId="Windows Live" clId="Web-{18533D85-2437-4EBA-8017-2419A20C6718}" dt="2018-01-23T17:51:39.407" v="402"/>
          <ac:spMkLst>
            <pc:docMk/>
            <pc:sldMk cId="877851767" sldId="305"/>
            <ac:spMk id="2" creationId="{9662C867-C068-406B-9EE3-9F8751481F38}"/>
          </ac:spMkLst>
        </pc:spChg>
        <pc:spChg chg="mod">
          <ac:chgData name="Mrinal Wahal" userId="7fe2073d26b86f24" providerId="Windows Live" clId="Web-{18533D85-2437-4EBA-8017-2419A20C6718}" dt="2018-01-23T17:51:54.720" v="425"/>
          <ac:spMkLst>
            <pc:docMk/>
            <pc:sldMk cId="877851767" sldId="305"/>
            <ac:spMk id="3" creationId="{1AF8C101-3362-4BA7-A5AE-EC834BD050ED}"/>
          </ac:spMkLst>
        </pc:spChg>
      </pc:sldChg>
      <pc:sldChg chg="modSp new del">
        <pc:chgData name="Mrinal Wahal" userId="7fe2073d26b86f24" providerId="Windows Live" clId="Web-{18533D85-2437-4EBA-8017-2419A20C6718}" dt="2018-01-23T17:52:30.659" v="436"/>
        <pc:sldMkLst>
          <pc:docMk/>
          <pc:sldMk cId="2488328955" sldId="306"/>
        </pc:sldMkLst>
        <pc:spChg chg="mod">
          <ac:chgData name="Mrinal Wahal" userId="7fe2073d26b86f24" providerId="Windows Live" clId="Web-{18533D85-2437-4EBA-8017-2419A20C6718}" dt="2018-01-23T17:52:11.220" v="432"/>
          <ac:spMkLst>
            <pc:docMk/>
            <pc:sldMk cId="2488328955" sldId="306"/>
            <ac:spMk id="2" creationId="{68533456-2504-4C2A-8B6D-6EA606F7614E}"/>
          </ac:spMkLst>
        </pc:spChg>
      </pc:sldChg>
      <pc:sldChg chg="add replId">
        <pc:chgData name="Mrinal Wahal" userId="7fe2073d26b86f24" providerId="Windows Live" clId="Web-{18533D85-2437-4EBA-8017-2419A20C6718}" dt="2018-01-23T17:52:28.330" v="435"/>
        <pc:sldMkLst>
          <pc:docMk/>
          <pc:sldMk cId="519107259" sldId="307"/>
        </pc:sldMkLst>
      </pc:sldChg>
      <pc:sldChg chg="modSp new">
        <pc:chgData name="Mrinal Wahal" userId="7fe2073d26b86f24" providerId="Windows Live" clId="Web-{18533D85-2437-4EBA-8017-2419A20C6718}" dt="2018-01-23T17:56:33.695" v="452"/>
        <pc:sldMkLst>
          <pc:docMk/>
          <pc:sldMk cId="4102704012" sldId="308"/>
        </pc:sldMkLst>
        <pc:spChg chg="mod">
          <ac:chgData name="Mrinal Wahal" userId="7fe2073d26b86f24" providerId="Windows Live" clId="Web-{18533D85-2437-4EBA-8017-2419A20C6718}" dt="2018-01-23T17:56:33.695" v="452"/>
          <ac:spMkLst>
            <pc:docMk/>
            <pc:sldMk cId="4102704012" sldId="308"/>
            <ac:spMk id="2" creationId="{EFFC384E-30B5-4C35-B5BB-C5F916DE7085}"/>
          </ac:spMkLst>
        </pc:spChg>
      </pc:sldChg>
      <pc:sldChg chg="modSp new">
        <pc:chgData name="Mrinal Wahal" userId="7fe2073d26b86f24" providerId="Windows Live" clId="Web-{18533D85-2437-4EBA-8017-2419A20C6718}" dt="2018-01-23T18:03:09.470" v="461"/>
        <pc:sldMkLst>
          <pc:docMk/>
          <pc:sldMk cId="3269685623" sldId="309"/>
        </pc:sldMkLst>
        <pc:spChg chg="mod">
          <ac:chgData name="Mrinal Wahal" userId="7fe2073d26b86f24" providerId="Windows Live" clId="Web-{18533D85-2437-4EBA-8017-2419A20C6718}" dt="2018-01-23T18:03:09.470" v="461"/>
          <ac:spMkLst>
            <pc:docMk/>
            <pc:sldMk cId="3269685623" sldId="309"/>
            <ac:spMk id="2" creationId="{8C6B171B-2537-4B1C-9A9D-99F8AB760083}"/>
          </ac:spMkLst>
        </pc:spChg>
      </pc:sldChg>
      <pc:sldChg chg="add">
        <pc:chgData name="Mrinal Wahal" userId="7fe2073d26b86f24" providerId="Windows Live" clId="Web-{18533D85-2437-4EBA-8017-2419A20C6718}" dt="2018-01-23T18:03:17.377" v="464"/>
        <pc:sldMkLst>
          <pc:docMk/>
          <pc:sldMk cId="692043866" sldId="310"/>
        </pc:sldMkLst>
      </pc:sldChg>
      <pc:sldChg chg="add">
        <pc:chgData name="Mrinal Wahal" userId="7fe2073d26b86f24" providerId="Windows Live" clId="Web-{18533D85-2437-4EBA-8017-2419A20C6718}" dt="2018-01-23T18:03:25.728" v="465"/>
        <pc:sldMkLst>
          <pc:docMk/>
          <pc:sldMk cId="1088370112" sldId="311"/>
        </pc:sldMkLst>
      </pc:sldChg>
      <pc:sldChg chg="add">
        <pc:chgData name="Mrinal Wahal" userId="7fe2073d26b86f24" providerId="Windows Live" clId="Web-{18533D85-2437-4EBA-8017-2419A20C6718}" dt="2018-01-23T18:03:32.635" v="466"/>
        <pc:sldMkLst>
          <pc:docMk/>
          <pc:sldMk cId="65895725" sldId="312"/>
        </pc:sldMkLst>
      </pc:sldChg>
      <pc:sldChg chg="modSp new">
        <pc:chgData name="Mrinal Wahal" userId="7fe2073d26b86f24" providerId="Windows Live" clId="Web-{18533D85-2437-4EBA-8017-2419A20C6718}" dt="2018-01-23T18:04:10.483" v="484"/>
        <pc:sldMkLst>
          <pc:docMk/>
          <pc:sldMk cId="621286870" sldId="313"/>
        </pc:sldMkLst>
        <pc:spChg chg="mod">
          <ac:chgData name="Mrinal Wahal" userId="7fe2073d26b86f24" providerId="Windows Live" clId="Web-{18533D85-2437-4EBA-8017-2419A20C6718}" dt="2018-01-23T18:04:10.483" v="484"/>
          <ac:spMkLst>
            <pc:docMk/>
            <pc:sldMk cId="621286870" sldId="313"/>
            <ac:spMk id="2" creationId="{877DCB44-2674-4D3E-92A9-89B958776B54}"/>
          </ac:spMkLst>
        </pc:spChg>
      </pc:sldChg>
      <pc:sldMasterChg chg="addSldLayout">
        <pc:chgData name="Mrinal Wahal" userId="7fe2073d26b86f24" providerId="Windows Live" clId="Web-{18533D85-2437-4EBA-8017-2419A20C6718}" dt="2018-01-23T17:19:50.897" v="356"/>
        <pc:sldMasterMkLst>
          <pc:docMk/>
          <pc:sldMasterMk cId="1250709772" sldId="2147483762"/>
        </pc:sldMasterMkLst>
        <pc:sldLayoutChg chg="add">
          <pc:chgData name="Mrinal Wahal" userId="7fe2073d26b86f24" providerId="Windows Live" clId="Web-{18533D85-2437-4EBA-8017-2419A20C6718}" dt="2018-01-23T16:53:55.993" v="294"/>
          <pc:sldLayoutMkLst>
            <pc:docMk/>
            <pc:sldMasterMk cId="1250709772" sldId="2147483762"/>
            <pc:sldLayoutMk cId="1741220584" sldId="2147483774"/>
          </pc:sldLayoutMkLst>
        </pc:sldLayoutChg>
        <pc:sldLayoutChg chg="add">
          <pc:chgData name="Mrinal Wahal" userId="7fe2073d26b86f24" providerId="Windows Live" clId="Web-{18533D85-2437-4EBA-8017-2419A20C6718}" dt="2018-01-23T17:19:50.897" v="356"/>
          <pc:sldLayoutMkLst>
            <pc:docMk/>
            <pc:sldMasterMk cId="1250709772" sldId="2147483762"/>
            <pc:sldLayoutMk cId="684507480" sldId="2147483775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1:05.87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 timeOffset="2235.4825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 timeOffset="8518.715">2805 14711 0,'0'-18'0,"0"36"31,17 17-15,-17 0-16,0 54 16,0-36-16,-17 70 15,17-52-15,0 87 16,0-87-16,17 35 15,1-71-15,0 18 16,-1-35-16</inkml:trace>
  <inkml:trace contextRef="#ctx0" brushRef="#br0" timeOffset="8741.2896">2681 15416 0,'18'89'0,"-1"-1"16,19-18-1,-1-17 1,-17-35-16,17 17 16,-17-35-16,-1 0 15,-17-17-15,18-19 16,-1 1-16,-17-36 15,0 54-15</inkml:trace>
  <inkml:trace contextRef="#ctx0" brushRef="#br0" timeOffset="9181.7825">2469 14799 0,'18'18'15,"0"-18"-15,52-71 16,-34 53 0,-1-34-16,0 16 0,-17 1 15,-1-18-15,1 18 0,-18 0 16,18-1-1,-18 54 1,17 52-16,-17-17 16,53 71-16,-35-89 15,52 53-15,-34-52 16,-1-1-16,-17-17 16</inkml:trace>
  <inkml:trace contextRef="#ctx0" brushRef="#br0" timeOffset="10443.1453">8308 14005 0,'18'0'32</inkml:trace>
  <inkml:trace contextRef="#ctx0" brushRef="#br0" timeOffset="11143.5605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 timeOffset="12422.6336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 timeOffset="16987.386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 timeOffset="18930.5337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 timeOffset="20781.168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 timeOffset="25652.7189">5874 13159 0,'17'-18'15,"1"0"-15,-18 1 16,0 34-16,0 1 16,0 70-16,0-17 15,0 87 1,0-69-16,-18 87 15,18-105-15,0 34 16,18-52-16,0-17 16,-1-36-16,-17-18 15</inkml:trace>
  <inkml:trace contextRef="#ctx0" brushRef="#br0" timeOffset="25869.1148">5627 13741 0,'17'141'16,"19"0"-1,-19-88-15,72 0 16,-1-36-16,-35-34 16,0-1-16,-18-17 0,18 0 15,17-54-15,-52 54 16,0-35-1,-18 52-15,0-17 16</inkml:trace>
  <inkml:trace contextRef="#ctx0" brushRef="#br0" timeOffset="27009.7487">15311 8714 0,'-18'-18'15,"0"18"-15,18 18 16,36 35-16,-19-1 16,18 1-16,1 18 0,-1-1 15,36 107-15,17-18 16,-35-106-16,0-1 15,17 1 1,-35-53-16,-17 0 0</inkml:trace>
  <inkml:trace contextRef="#ctx0" brushRef="#br0" timeOffset="27266.9826">15258 9260 0,'-36'-35'15,"36"-18"1,18-35 0,-18 17-16,18 19 0,-1-90 15,1 1 1,17 36 0,-17 69-16,17-17 0,18 36 15,-18 17-15,18 0 16,-17 17-16,69 36 15,-34-35-15,-18 17 0,0-17 16,17 35 0</inkml:trace>
  <inkml:trace contextRef="#ctx0" brushRef="#br1" timeOffset="171223.2024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 timeOffset="171373.4718">21026 9208 0,'0'52'16,"0"-16"-16,0-1 0,17 36 15,-17-36-15,18 35 16,-1-52-16,1 0 15,17-1-15,-17-17 16</inkml:trace>
  <inkml:trace contextRef="#ctx0" brushRef="#br1" timeOffset="171500.6649">21078 9031 0,'18'-18'16</inkml:trace>
  <inkml:trace contextRef="#ctx0" brushRef="#br1" timeOffset="171857.3053">21220 9155 0,'17'17'15,"1"-17"1,17 0-16,18 18 15,-18 0-15,-17-18 16,17 35-16,-35-18 0,0 19 0,0-1 16,-17 36-16,-19-36 15,1 35 1,17-52-16,1 0 16,17-1-16,17-17 15,1 0-15,0 0 0,17 0 16,18-35-16,-18 35 15</inkml:trace>
  <inkml:trace contextRef="#ctx0" brushRef="#br1" timeOffset="172201.4355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 timeOffset="173699.116">22631 9296 0,'-18'0'0,"36"0"78,-1 0-78,1 0 16,53 0-16,-36 0 16,106-18-16,-53 18 15,89 0 1,-89-18-16,88 18 15,-105 0-15,-1 0 16,1 0-16,-18 0 0,17 18 16,-52-18-16,17 0 15,-35-18 1,0 1 0,-17 17-16,17-35 15</inkml:trace>
  <inkml:trace contextRef="#ctx0" brushRef="#br1" timeOffset="174036.6262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 timeOffset="175899.2577">21149 10142 0,'18'0'31,"17"0"-31,0 0 16,53 18-16,-52-18 16,52 35-1,-70-35-15,17 18 16,0 0-16,-17-1 0,-1 1 15,-17-1-15,0 1 16,0 0-16,-17-18 16,-1-18-16</inkml:trace>
  <inkml:trace contextRef="#ctx0" brushRef="#br1" timeOffset="176066.8071">21537 10019 0,'-53'53'16,"-35"17"0,35-34-16,-35 52 15,0-35 1,70-18-16,0-17 0,18-1 16,18 1-16</inkml:trace>
  <inkml:trace contextRef="#ctx0" brushRef="#br1" timeOffset="176951.7288">24694 8908 0,'0'-18'15,"0"0"-15,-17 1 16,-1 17 0,18-18 15,18 18 63</inkml:trace>
  <inkml:trace contextRef="#ctx0" brushRef="#br1" timeOffset="177968.142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 timeOffset="179119.3457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 timeOffset="179414.3478">26829 9049 0,'17'0'16,"19"0"-16,17 17 16,52 1-1,-69 0-15,17-1 16,0 1-16,-1 17 0,19 1 16,-36-1-16,-35-18 15,18 1-15,-18 0 0,-18-18 16,-35 35-16,18-35 15,0 18-15,-36-18 16,36 17-16,0-17 0,-18 0 16,53 18-16,17 0 15</inkml:trace>
  <inkml:trace contextRef="#ctx0" brushRef="#br1" timeOffset="181755.8755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 timeOffset="182178.0528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 timeOffset="182351.0166">28822 8678 0,'18'0'31,"-1"0"-16</inkml:trace>
  <inkml:trace contextRef="#ctx0" brushRef="#br1" timeOffset="182754.3375">29087 9013 0,'0'-17'0,"-18"17"16,0 17-1,18 19-15,-17-19 16,17 36-16,0-35 16,35 35-16,-17-35 15,34 34 1,-34-52-16,35 18 15,-35-18-15,35 0 16,-36 0-16</inkml:trace>
  <inkml:trace contextRef="#ctx0" brushRef="#br1" timeOffset="183096.1772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 timeOffset="184286.707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 timeOffset="196321.7163">25453 7567 0,'0'0'0,"0"-18"0,18 1 16,-18-1-1,17 1 1,-34 52 47,-19 35-48,1 1-15,-18 52 16,18-52-16,17 0 0,-35 34 15,36-52 1,-1-17-16,0-1 0,18 0 16,0-17-16,-17 17 15,34-35 1,1-18 0,-18-17-1</inkml:trace>
  <inkml:trace contextRef="#ctx0" brushRef="#br0" timeOffset="196570.4776">25047 7955 0,'0'18'16,"-17"35"-16,17 0 15,-18 52-15,0-52 16,18 18-1,0-36-15,18 0 16,0-17-16,17 0 0,35-18 16,-17 0-16,0-18 15,0 0-15,71-34 16,-71 34-16,17-17 16,-35 17-16</inkml:trace>
  <inkml:trace contextRef="#ctx0" brushRef="#br0" timeOffset="198962.0085">25612 6632 0,'0'-17'15,"0"-1"1,17 18-1,-17 18 17,18 35-32,0-36 15,-1 36-15,-17-35 16,18 17-16,0-17 16,-1-18-16,1 0 15,-1-36 1</inkml:trace>
  <inkml:trace contextRef="#ctx0" brushRef="#br0" timeOffset="199111.8622">25788 6526 0,'0'18'0,"18"17"16,17 18-1,-17-35-15,-18 0 0,35 34 16,-35-34-16,0 17 15</inkml:trace>
  <inkml:trace contextRef="#ctx0" brushRef="#br0" timeOffset="199480.2625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 timeOffset="199807.0715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 timeOffset="200119.8909">26758 7038 0,'0'35'0,"18"0"15,-18 1-15,35-1 16,-17-17 0,17-1-1,-17-17-15,-1-35 16,-17 0-1,0 17-15,0-17 16,0 17-16,-17 1 16,17-1-1,0 36 1,35-18 0,-17 0-16,17 0 15,-17-18-15,17 0 16,-18 18-16,1-17 15</inkml:trace>
  <inkml:trace contextRef="#ctx0" brushRef="#br0" timeOffset="200947.5301">26917 7038 0,'-18'18'78,"18"-1"-78,0 1 16,0-1-16,0 1 15,18 0-15,0-1 16,-1-17 15</inkml:trace>
  <inkml:trace contextRef="#ctx0" brushRef="#br0" timeOffset="201609.6268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 timeOffset="201887.4618">27552 7126 0,'-18'35'16,"18"-52"15,0-1-15,18 0-16,0 1 0,-18-1 15,35-17-15,0 17 16,-17 18 0,17 18-1,-17 35-15,-18-36 0,0 1 16,0 35-1,0-35-15,0-1 0,-18 1 16</inkml:trace>
  <inkml:trace contextRef="#ctx0" brushRef="#br0" timeOffset="202094.4894">27834 6579 0,'-17'36'16,"17"-1"0,17-17-16,-17-1 15,35-17-15,-17 18 16</inkml:trace>
  <inkml:trace contextRef="#ctx0" brushRef="#br0" timeOffset="202215.9769">28046 6579 0,'0'36'16,"17"-19"-16,-17 36 16,0-35-16,0-1 15,0 19-15,0-19 0,-17 1 16</inkml:trace>
  <inkml:trace contextRef="#ctx0" brushRef="#br0" timeOffset="203194.8561">17974 5662 0,'0'-18'0,"0"1"15,35 17 1,54-18-1,-1 18-15,141-35 16,-106 17-16,142-35 16,-124 36-16,106-54 15,-176 54-15,35-1 16,-89 18-16,-52 18 16,-18-1-1</inkml:trace>
  <inkml:trace contextRef="#ctx0" brushRef="#br0" timeOffset="203483.2837">18521 5098 0,'-35'53'16,"-54"35"-1,-52 18 1,53-36-16,-106 36 16,35-18-16,89-35 15,52-18 1,53-17-16,106 17 16,54-35-1,140 18-15,-247-18 16,35 35-1,-105 0-15</inkml:trace>
  <inkml:trace contextRef="#ctx0" brushRef="#br0" timeOffset="315853.777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 timeOffset="318495.0845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 timeOffset="340528.1361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 timeOffset="340956.5949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 timeOffset="341579.9542">30163 1041 0,'0'-18'15,"0"36"17,17-18-32,-17 35 15,0-17 1,-17-1-16,-1 71 16,18-52-16,0-1 15,0 18-15,18-18 0,-1 0 16,1 1-1,17-19-15,-17-17 0,17 0 16,-17 0 0,-1 0-16,19 0 0,-19 0 31,1 0-31,-1 0 16,-17-17-16,18 17 15</inkml:trace>
  <inkml:trace contextRef="#ctx0" brushRef="#br0" timeOffset="342118.1319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 timeOffset="343558.7877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 timeOffset="343932.9432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 timeOffset="344459.7329">30268 2328 0,'-17'-17'15,"-1"17"-15,0 0 16,1 0-16,-1 35 15,1 0-15,17 1 16,0-1-16,17 0 16,1 0-16,35-17 15,-18 0-15,18-18 16,-35 0 0,34-18-16,-34 0 15,-18 1 1</inkml:trace>
  <inkml:trace contextRef="#ctx0" brushRef="#br0" timeOffset="344650.886">30427 2328 0,'18'0'16,"-1"0"-16,1 0 15,35-17 1,-18-1-16,0 18 0,-17 0 15,17-18-15,18 1 16,-70-1 0</inkml:trace>
  <inkml:trace contextRef="#ctx0" brushRef="#br0" timeOffset="344860.5922">30603 2064 0,'0'53'16,"0"0"-1,0-18-15,0 35 16,0-17-16,0 18 16,0-36-16,18 36 15,0-36-15,17 18 16,-35-35-16,18-18 15</inkml:trace>
  <inkml:trace contextRef="#ctx0" brushRef="#br0" timeOffset="345027.637">30815 2364 0,'0'17'16,"0"19"-1,0-19-15,0 18 16,18-17-16,-1 0 16,-17-1-16,18 1 15</inkml:trace>
  <inkml:trace contextRef="#ctx0" brushRef="#br0" timeOffset="345172.3826">30815 2240 0,'18'0'31</inkml:trace>
  <inkml:trace contextRef="#ctx0" brushRef="#br0" timeOffset="345523.7754">31133 2081 0,'-18'-35'16,"0"17"-16,-17 1 16,17 17-16,1 0 0,-1 0 15,1 17-15,17 1 16,0 17-16,-18 1 0,18-1 16,0 0-16,0 53 15,18-35-15,-18-17 0,17 52 16,1-71-1,-1 54-15,-17-53 16,18 17-16,-36-35 16</inkml:trace>
  <inkml:trace contextRef="#ctx0" brushRef="#br0" timeOffset="345655.5525">30956 2434 0,'-17'0'16,"52"-17"-16,-17 17 0,17 0 15,18-18 1,-18 18-16,0 0 0,1 0 16,-19 0-1</inkml:trace>
  <inkml:trace contextRef="#ctx0" brushRef="#br0" timeOffset="345791.6696">31238 2434 0,'0'35'16,"18"18"0,-18-35-1,18 0 1</inkml:trace>
  <inkml:trace contextRef="#ctx0" brushRef="#br0" timeOffset="345939.6156">31344 2170 0,'0'17'16,"0"1"0</inkml:trace>
  <inkml:trace contextRef="#ctx0" brushRef="#br0" timeOffset="346525.7524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 timeOffset="346940.637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 timeOffset="347574.8792">29457 3069 0,'-18'53'15,"-17"35"1,17-35-16,1 71 15,34-18 1,1-54-16,0-16 0,52 17 16,-34-36-16,34 1 15,-35-18-15,54 0 16,-72-18-16,36-17 16,-18 0-16,-35 17 15</inkml:trace>
  <inkml:trace contextRef="#ctx0" brushRef="#br0" timeOffset="347735.9389">29933 3404 0,'18'36'16,"-18"-19"-16,17 1 0,1 35 16,0-36-1,-1 19-15,1-1 16,0-35-16,-1 18 15</inkml:trace>
  <inkml:trace contextRef="#ctx0" brushRef="#br0" timeOffset="347891.8736">30021 3193 0,'0'-18'15,"18"18"1,0 18 0,-18-1-16</inkml:trace>
  <inkml:trace contextRef="#ctx0" brushRef="#br0" timeOffset="348164.1836">30198 3651 0,'0'-17'16,"0"-19"0,0-17-1,0 36-15,0-1 16,17 1-16,1-19 16,0 36-16,-1 0 0,1 0 15,0 36 1,17 16-16,-35-34 0,18 0 15,-18 35 1,0-36-16,17 1 16</inkml:trace>
  <inkml:trace contextRef="#ctx0" brushRef="#br0" timeOffset="348553.321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 timeOffset="349060.6436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 timeOffset="349811.236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 timeOffset="350115.866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 timeOffset="350271.6876">30674 4427 0,'0'18'16,"18"0"-1,-18-1-15,17 1 16,1 0-16,0-18 16,-1 0-16</inkml:trace>
  <inkml:trace contextRef="#ctx0" brushRef="#br0" timeOffset="350400.2021">30709 4198 0,'18'0'31</inkml:trace>
  <inkml:trace contextRef="#ctx0" brushRef="#br0" timeOffset="350600.4466">30939 4339 0,'35'0'16,"-17"0"-16,17-17 0,35-1 16,-34 0-16,-1 1 15,-17 17-15,-1-18 0,-17 0 16</inkml:trace>
  <inkml:trace contextRef="#ctx0" brushRef="#br0" timeOffset="350806.1553">31097 4145 0,'-17'35'15,"17"1"-15,-36 52 0,36-35 16,-17 35-1,34-53-15,-17 1 0,36-1 16,17 0-16,-18-17 16,0-18-16,-17 0 0,17 0 15,18-36 1,-35 19-16,-36-1 0</inkml:trace>
  <inkml:trace contextRef="#ctx0" brushRef="#br0" timeOffset="351506.9361">29245 2858 0,'18'-18'16,"-18"0"-16,18 18 15,-1 0-15,18-17 16,-17 17-16,53-18 16,-18 18-16,17 0 15,1 0-15,-1 0 0,89-35 16,-71 35-16,53-36 15,-105 36-15,-1 0 16,-53 18-16</inkml:trace>
  <inkml:trace contextRef="#ctx0" brushRef="#br0" timeOffset="352329.8605">29369 3916 0,'17'0'31,"19"0"-15,-1 0-16,0-18 0,1 18 15,52-35 1,-35 35-16,-18-18 0,0 1 16,0 17-1,-52 0-15</inkml:trace>
  <inkml:trace contextRef="#ctx0" brushRef="#br0" timeOffset="353024.3216">29580 4886 0,'0'0'0,"36"-18"31,34 18-15,1-17-16,-1 17 0,19-18 15,-1 0-15,-18 18 0,54-17 16,-89 17-16,0 0 16</inkml:trace>
  <inkml:trace contextRef="#ctx0" brushRef="#br0" timeOffset="357051.2591">27111 3969 0,'-18'0'15,"18"-18"-15,0 36 32,53 35-17,-17 0-15,34 70 16,-17-52-16,-18-1 15,53 36-15,-52-53 16,-1 0-16,18 0 16,-35-36-16,-1 1 0,19 0 15,-36-36 1</inkml:trace>
  <inkml:trace contextRef="#ctx0" brushRef="#br0" timeOffset="357318.039">27040 4586 0,'-17'-53'15,"34"18"-15,-17-18 16,18 0-16,17-53 16,-35 53-16,18-70 15,-18 52-15,0 18 16,0-52-16,0 52 15,35 17-15,-17 36 16,35 0-16,-18 0 16,53 36-16,-52-1 15,52 0 1,-53-17-16,36-1 16,-36 1-16,-17-18 15</inkml:trace>
  <inkml:trace contextRef="#ctx0" brushRef="#br1" timeOffset="434584.5367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 timeOffset="464732.9972">24677 10283 0,'0'-17'16,"17"17"-16,-17-18 15,18 18 1,-18-17-16,0 34 15,-18 36 1,1 0-16,-18 71 16,17-72-16,-17 72 15,17-71 1,0-18-16,1 36 16,17-36-16,0 0 15,0-17-15,17-1 16,1-34-16</inkml:trace>
  <inkml:trace contextRef="#ctx0" brushRef="#br1" timeOffset="465044.0645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24:00.2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 timeOffset="2330.1957">5433 14111 0,'0'18'16,"17"52"-1,-17-34-15,0 105 16,0-53-16,0 18 0,0 123 15,0-141 1,18 53-16,0-88 16,-1 35-16,-17-52 15,18-19-15,-18 1 0,18 0 16,-1-18-16</inkml:trace>
  <inkml:trace contextRef="#ctx0" brushRef="#br0" timeOffset="2673.2801">5062 14640 0,'18'-35'16,"0"0"-16,35-36 16,-18 18-16,71-88 15,-71 88-15,36-88 16,-36 88 0,-18 0-16,1 0 15,0 36-15,-1 52 16,1 53-1,17-35-15,-17 18 16,17-18-16,0 0 0,1-18 16,34 35-16,-34-34 15</inkml:trace>
  <inkml:trace contextRef="#ctx0" brushRef="#br0" timeOffset="3585.3221">4216 15487 0,'0'18'31,"17"17"-16,1 18-15,-18 0 0,18 88 16,-18-53-16,0 71 16,0-89-1,0-17-15,0 18 0,17-36 16,1 0 0,-18-17-16,18-18 15</inkml:trace>
  <inkml:trace contextRef="#ctx0" brushRef="#br0" timeOffset="3897.5344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 timeOffset="4257.3166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 timeOffset="4553.4486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 timeOffset="4714.3792">5697 15910 0,'36'18'0,"-1"-18"16,0 0-16,36-18 15,-18 1-15,35-19 16,-35 19-16,-36-1 0,36-17 16,-35 17-16</inkml:trace>
  <inkml:trace contextRef="#ctx0" brushRef="#br0" timeOffset="4875.303">5980 15681 0,'0'53'16,"-18"53"-16,18-36 15,0 54-15,18-71 16,-18-18-16,17 18 15,-17-18-15</inkml:trace>
  <inkml:trace contextRef="#ctx0" brushRef="#br0" timeOffset="5336.7945">4339 16792 0,'18'36'15,"-18"16"1,17-16-16,1 17 0,-18 0 16,18 17-16,-18-17 0,17 18 0,1 17 15,-18-53 1,35 18-16,-17-35 16,0-18-16,-1 0 0</inkml:trace>
  <inkml:trace contextRef="#ctx0" brushRef="#br0" timeOffset="5710.0376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 timeOffset="6077.0786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 timeOffset="6509.7572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 timeOffset="25841.8536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 timeOffset="28606.4122">10566 15134 0,'0'71'15,"-18"-36"1,18 18-16,0 70 16,0-52-16,0 0 0,0-1 15,0 36-15,18-71 16,-18 0-16,17 1 0,-17-19 16,18-17-16,0 0 15,-18-53 1</inkml:trace>
  <inkml:trace contextRef="#ctx0" brushRef="#br0" timeOffset="28894.9509">10231 15434 0,'17'-18'16,"18"-35"-1,-17 18-15,17 0 0,54-53 16,-54 52-16,18-34 16,-18 52-16,0-17 15,-17 35 1,-18 18 0,18 17-1,-1 0-15,-17 18 0,36 18 16,-36-18-16,35-18 15,0 18-15,-17-36 16,-1 1-16</inkml:trace>
  <inkml:trace contextRef="#ctx0" brushRef="#br0" timeOffset="29467.6672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 timeOffset="31476.2761">9613 16034 0,'0'-18'0,"18"18"15,-18-18-15,0 1 16,17 17 0,-17-18-1,0 36 16,-17 17-15,17-17 0,0 52-16,0-34 15,0 34-15,0-35 16,17 1-16,1 17 16,-18-36-16,18 1 0,-18 17 15</inkml:trace>
  <inkml:trace contextRef="#ctx0" brushRef="#br0" timeOffset="31703.2383">9895 16369 0,'0'70'16,"0"-52"-16,18 35 15,0-18-15,-18-17 16,17-18-16,-17 18 0,18-18 16</inkml:trace>
  <inkml:trace contextRef="#ctx0" brushRef="#br0" timeOffset="31825.8965">9895 16122 0,'18'18'16</inkml:trace>
  <inkml:trace contextRef="#ctx0" brushRef="#br0" timeOffset="32193.1224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 timeOffset="32553.2001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 timeOffset="32987.9061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 timeOffset="33422.3713">9878 16951 0,'-18'-18'15,"36"36"17,17 70-17,-17-35-15,-1 18 0,1 17 16,-18-18-16,18 1 0,-18 17 0,17 36 15,1-71 1,0-18-16,-18-18 0,35 19 16,0-54-1</inkml:trace>
  <inkml:trace contextRef="#ctx0" brushRef="#br0" timeOffset="34128.4324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 timeOffset="34550.0208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 timeOffset="43441.5222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 timeOffset="47541.8679">15293 14517 0,'0'-18'0,"18"1"16,-1-1-16,-17 0 0,0 36 31,18 35-31,-18-18 16,0 36-16,0 87 16,-18-69-16,18 16 15,-17 1-15,17 71 0,0-107 16,0 54-1,17-89-15,-17 0 0,18 1 16,-18-54 0,-18-17-1</inkml:trace>
  <inkml:trace contextRef="#ctx0" brushRef="#br0" timeOffset="47869.4421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 timeOffset="49209.8275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 timeOffset="49510.7468">15011 16228 0,'17'35'16,"-17"0"0,36 18-1,-36-17-15,35-19 16,0 1-16,18-36 15,-35 1-15,35-36 16,-36 17-16,1-34 16,-18 52-16,0-35 15,0 36-15,0 34 32,0 19-17,18-19-15,-18 18 0,17 1 16,1-1-16,-18-17 15,35 17 1</inkml:trace>
  <inkml:trace contextRef="#ctx0" brushRef="#br0" timeOffset="49681.5709">15416 16193 0,'18'0'0,"0"-18"15,-1 18-15,54-18 16,-18 1-16,17-19 16,-34 19-16,-1-19 15,-17 19-15</inkml:trace>
  <inkml:trace contextRef="#ctx0" brushRef="#br0" timeOffset="49834.868">15522 15910 0,'-17'18'0,"17"17"16,0-17-16,0 17 16,17 53-16,-17-35 15,36 35-15,-19-35 16,1-17-16,17 17 16</inkml:trace>
  <inkml:trace contextRef="#ctx0" brushRef="#br0" timeOffset="50166.361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 timeOffset="50454.7388">16034 16228 0,'0'70'15,"0"-17"1,0-35-16,17 17 16,1-35-16,0 0 0,17 0 15,0-17-15,-17-1 16,0-17-16,-1 17 16,-17 0-16,0-17 15,0 17 1,0 36-1,0 0 1,0-1 0,35 1-16,-17-18 15,17 0 1,-17 0-16,0-35 16</inkml:trace>
  <inkml:trace contextRef="#ctx0" brushRef="#br0" timeOffset="50584.9615">16351 16228 0,'0'-18'16,"0"36"-16,0-53 0,18 35 31,17-18-15,-17 18-16,35-18 15,-36 18-15,54-17 16,-53-1 0,-1 18-16,1-18 0</inkml:trace>
  <inkml:trace contextRef="#ctx0" brushRef="#br0" timeOffset="50733.3784">16492 16051 0,'-17'53'15,"17"36"1,0-54-16,0 0 16,35 53-16,0-35 15,-17-35-15,0-18 16</inkml:trace>
  <inkml:trace contextRef="#ctx0" brushRef="#br0" timeOffset="51300.649">14711 16951 0,'0'18'0,"0"-1"15,0 19-15,0 16 0,0 72 16,0-54-16,0 72 15,0-89 1,35 35-16,-17-53 16,17-17-16,-17-18 15,17 0-15</inkml:trace>
  <inkml:trace contextRef="#ctx0" brushRef="#br0" timeOffset="51997.049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 timeOffset="52379.0922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 timeOffset="53531.506">16228 17357 0,'17'0'47,"1"35"-31,-18-17-16,18-1 0,-18 1 15,0 0-15,0 34 16,0-34-16,0 35 15,0-35-15,17-1 16</inkml:trace>
  <inkml:trace contextRef="#ctx0" brushRef="#br0" timeOffset="54598.2493">19332 10530 0,'0'-17'16,"18"17"-16,35-18 0,-18 18 15,89-17 1,-54 17-16,106 0 16,-105 0-16,17 0 0,36-18 15</inkml:trace>
  <inkml:trace contextRef="#ctx0" brushRef="#br0" timeOffset="72716.9282">2946 16140 0,'-18'0'16,"36"0"0,-1 0-1,1 0-15,0 0 0,17 0 16,0 0-16,18 0 15,-18 0-15,1 0 0,-1 0 16,0 0-16,18 0 16,-18 0-16,-17-18 0,0 18 15,-1 0-15,1-18 16,-18 1 0</inkml:trace>
  <inkml:trace contextRef="#ctx0" brushRef="#br0" timeOffset="73022.8558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 timeOffset="74258.4454">13423 16193 0,'0'17'15,"18"-17"-15,35 18 16,-18-18-16,36 0 16,-18 17-1,17-17-15,-35 0 16,36 0-16,-53 0 16,17 0-16,-18 0 15,-34-17 1,-1 17-1</inkml:trace>
  <inkml:trace contextRef="#ctx0" brushRef="#br0" timeOffset="74563.5143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 timeOffset="78880.1088">8467 16457 0,'-18'0'15,"36"0"16,17 0-15,-17-18-16,-1 18 0,36 0 16,-18-17-16,-17 17 15,35 0 1,-35 0-16,-1-18 0,19 18 16,-19 0-16,1 0 15,-36 0 16</inkml:trace>
  <inkml:trace contextRef="#ctx0" brushRef="#br0" timeOffset="79150.521">8625 16193 0,'18'17'31,"17"1"-15,-17-18-16,17 0 0,1 17 0,34 1 15,-35 0-15,-17-1 16,17 1-16,1 17 16,-19-35-16,-17 36 15,0-19-15,-17 1 16,-36 17-16,35-17 15,-35 17-15,35-17 16,-34 17-16</inkml:trace>
  <inkml:trace contextRef="#ctx0" brushRef="#br1" timeOffset="143595.9438">5468 3651 0,'-18'0'15,"18"-17"-15,-17 17 32,34 0-1,1 35-15,0 0-16,17 18 15,0-18-15,36 54 16,-36-54-16,0 0 0,54 36 15,-54-54 1,-18 19-16,36-1 16,-35-17-16,0-1 0,-1 1 15,1-1-15,-36-17 32,-17 0-17</inkml:trace>
  <inkml:trace contextRef="#ctx0" brushRef="#br1" timeOffset="143873.2665">5874 3634 0,'0'17'16,"-36"1"0,19 0-16,-18 70 15,-1-53-15,1 18 16,-36 70 0,1-17-16,52-53 0,1-18 15,-36 36 1,53-36-16,-18-17 0,18 0 15</inkml:trace>
  <inkml:trace contextRef="#ctx0" brushRef="#br1" timeOffset="151506.9982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 timeOffset="151936.8198">3722 3246 0,'0'-18'0,"17"18"15,1-18 1,0 18-16,17-17 15,-17 17-15,17-18 0,-17 18 16,17-18-16,0 1 16,-17 17-1,-36 0 1</inkml:trace>
  <inkml:trace contextRef="#ctx0" brushRef="#br1" timeOffset="152203.8677">3775 3175 0,'0'35'16,"0"-17"-16,-18 35 16,0-18-16,18 0 15,0 36-15,0-36 16,0 1-16,18-19 15,-18 18-15,18-17 0,-1 0 16,1-1-16,35 19 16,-35-36-16,-1 0 0,1 0 15,-1 0-15,1 0 0,0-18 16,-1 0-16</inkml:trace>
  <inkml:trace contextRef="#ctx0" brushRef="#br1" timeOffset="152570.5801">4092 3369 0,'-17'0'0,"-1"18"32,18-1-32,18 36 15,-18-35-15,35 17 16,-17-35-16,-1 18 16,1-18-1,-1 0-15,1 0 0,17-35 16,-35 17-16,0-17 15,0-1 1,-17 19-16,-19-19 0,19 19 16,-18-1-1,17 18-15,-17 0 16,17 0-16</inkml:trace>
  <inkml:trace contextRef="#ctx0" brushRef="#br1" timeOffset="152926.6232">4286 3104 0,'18'-17'16,"17"17"-1,0 0 1,-17 0-16,17 35 0,1 0 16,-36 1-16,35 34 15,-35-35 1,18 36-16,-18-36 16,17 1-16,-17-1 0,0-17 15,0-1-15,-17 1 16,-1-18-1,0 17-15,1-17 16,-1 0-16,0-17 0,1 17 16,-1-18-1</inkml:trace>
  <inkml:trace contextRef="#ctx0" brushRef="#br1" timeOffset="153477.165">4710 3810 0,'17'0'31,"19"18"-31,-19-18 16,18 0-16,18 0 15,-17 0-15,-1 0 0,-17 0 16,-1 0-16,1 0 16,-1 0-16,-34 0 15</inkml:trace>
  <inkml:trace contextRef="#ctx0" brushRef="#br1" timeOffset="153665.872">4780 4004 0,'18'0'16,"35"18"-1,53-18 1,-54 0-16,1 0 16</inkml:trace>
  <inkml:trace contextRef="#ctx0" brushRef="#br1" timeOffset="176344.6822">5398 4745 0,'17'0'47,"18"0"-47,-17 0 15,35 0-15,35 0 16,-35 0-16,35 0 16,-52 0-16,-1 0 0,-18 0 15</inkml:trace>
  <inkml:trace contextRef="#ctx0" brushRef="#br1" timeOffset="179849.6233">3493 4833 0,'-18'0'32,"36"0"15,-1-18-32,1 18-15,17 0 0,18-17 16,0 17-16,70-18 15,-70 18-15,18 0 0,35 0 16,-71 0-16,53 0 16,-53 0-16,18 0 15,0 0 1,-17-17-16,-19 17 0,36-18 16</inkml:trace>
  <inkml:trace contextRef="#ctx0" brushRef="#br1" timeOffset="188869.1233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 timeOffset="189425.7861">10971 2611 0,'18'0'47,"17"0"-47,-17 0 15,0 0-15,35-18 16,-18 18-16,-18 0 16,1-18-16,0 18 0</inkml:trace>
  <inkml:trace contextRef="#ctx0" brushRef="#br1" timeOffset="190041.9889">10954 2611 0,'0'-18'31,"17"0"1,-17 36 30,0 0-46,0-1-16,0 18 15,-17-17-15,17 35 16,0-18 0,0 18-16,0-35 15,0 17-15,0-17 16,17-1 0,1 1-16,0-18 15,-1 18-15,36-18 16,-35-18-16,17 18 15,-17 0-15,-1 0 16,1 18-16,0-18 16</inkml:trace>
  <inkml:trace contextRef="#ctx0" brushRef="#br1" timeOffset="190471.2811">11324 2663 0,'0'18'15,"-17"0"1,17-1-16,0 1 16,0 17-16,0-17 15,0 17-15,0-17 16,17-18 0,1 0-16</inkml:trace>
  <inkml:trace contextRef="#ctx0" brushRef="#br1" timeOffset="190970.9603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 timeOffset="199383.7346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 timeOffset="199819.438">10777 4992 0,'-17'0'16,"17"-18"0,0 1-1,17 17 1,19 0-16,-1-18 15,0 18-15,-17 0 16,-1 0-16,1 0 0,17 0 16,-35-18-16,-17 18 31,-1 0-15</inkml:trace>
  <inkml:trace contextRef="#ctx0" brushRef="#br1" timeOffset="200056.8456">10813 4957 0,'0'17'0,"-18"18"16,0 18 0,18-35-16,0 35 15,0-35-15,18-1 16,0 18-1,17-17-15,-17-18 16,17 0-16,-18 0 16,19-18-16</inkml:trace>
  <inkml:trace contextRef="#ctx0" brushRef="#br1" timeOffset="200535.9707">11060 5009 0,'0'18'63,"17"17"-48,-17-17-15,0 17 16,0-17-16,0 0 15,0-1 1</inkml:trace>
  <inkml:trace contextRef="#ctx0" brushRef="#br1" timeOffset="201003.78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 timeOffset="202899.62">11007 5680 0,'0'-18'16,"0"0"15,0 36 31,0 0-46,0 17-16,0 18 16,0-18-16,0 18 15,0-35-15,0 17 16,0-17-16,0-1 15,17-17 1</inkml:trace>
  <inkml:trace contextRef="#ctx0" brushRef="#br1" timeOffset="204617.5342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 timeOffset="204895.5273">10689 7602 0,'18'0'16,"-1"-17"-1,1 17-15,35-18 16,-35 18-16,-1 0 15,1 0-15</inkml:trace>
  <inkml:trace contextRef="#ctx0" brushRef="#br1" timeOffset="205101.652">10742 7620 0,'0'53'16,"0"17"-16,0-34 16,0-1-16,0 18 15,18-18 1,-1-17-16,19 0 16,-19-18-16,1 0 15,0-18-15</inkml:trace>
  <inkml:trace contextRef="#ctx0" brushRef="#br1" timeOffset="205650.6415">10989 7655 0,'0'18'47,"0"17"-31,0-17-16,0 17 15,0-17-15,0 17 16,0-17-16,18-18 15,-1 0 1</inkml:trace>
  <inkml:trace contextRef="#ctx0" brushRef="#br1" timeOffset="206193.8462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 timeOffset="206953.8124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 timeOffset="208977.7144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 timeOffset="209310.123">10795 10266 0,'0'-18'31,"18"18"-31,17 0 15,-17 0-15,17-17 16,-18 17-16,1 0 16,0 0-16,-18-18 15</inkml:trace>
  <inkml:trace contextRef="#ctx0" brushRef="#br1" timeOffset="209539.1733">10813 10301 0,'0'35'16,"-18"1"0,18 17-1,18-36-15,17 19 16,-17-19-16,17 1 15,-18-1-15,19-17 16,-19 0-16</inkml:trace>
  <inkml:trace contextRef="#ctx0" brushRef="#br1" timeOffset="209739.3629">11024 10372 0,'0'35'15,"0"-17"1,0-1-16,0 1 0,18 0 16,-18 17-1,18-35-15,-18 17 0</inkml:trace>
  <inkml:trace contextRef="#ctx0" brushRef="#br1" timeOffset="210290.9259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 timeOffset="210741.1777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 timeOffset="211658.6687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 timeOffset="211915.7761">10742 12859 0,'0'0'0,"18"0"0,-1-18 16,1 18-16,35-18 15,-18 1-15,0 17 16,-17 0-1,0 0-15,-36 0 16,0 0 0</inkml:trace>
  <inkml:trace contextRef="#ctx0" brushRef="#br1" timeOffset="212069.8308">10848 12788 0,'0'35'16,"0"-17"-16,0 35 15,0-18-15,18 18 16,-18-35-16,17 17 16,1-17-1,-1-18 1,1 0-16</inkml:trace>
  <inkml:trace contextRef="#ctx0" brushRef="#br1" timeOffset="212325.0793">11007 12841 0,'0'18'16,"0"-1"-1,0 1-15,17 17 16,1-17-1,17-18-15,1 0 16,-19 0 0,1-18-1,-18 1 1,0-1 0</inkml:trace>
  <inkml:trace contextRef="#ctx0" brushRef="#br1" timeOffset="212466.5974">11077 12894 0,'0'53'15,"18"0"1,0-18-16,-1-35 16,1 18-16,-1-18 15</inkml:trace>
  <inkml:trace contextRef="#ctx0" brushRef="#br1" timeOffset="212809.5715">11201 12788 0,'17'0'15,"1"0"1,17 0-1,-17 18 1,0-1-16,-1 1 16,-17 0-16,0-1 15,0 1-15,0 17 16,0-17 0,0 17-16,0 1 15,0-19-15,18 1 16,-18-1-16,-18-17 31,1 0-15,-1 0-16,0 0 15</inkml:trace>
  <inkml:trace contextRef="#ctx0" brushRef="#br1" timeOffset="213961.1073">11060 13476 0,'0'-18'15,"0"36"1,-18-18-16,0 18 16,18 17-16,0-17 15,0 17 1,18-17-16,0-1 0,-1 1 15,1-18 1,17 0-16,-17 0 16,-1 0-16,1 0 15,-18-18 1,18 18-16,-36 0 16</inkml:trace>
  <inkml:trace contextRef="#ctx0" brushRef="#br1" timeOffset="214160.8993">11130 13529 0,'0'18'15,"0"35"-15,-17-36 16,17 1-1,0 17-15,17-17 0,-17 17 0,0 0 16,18-17-16,-18 0 16,0-1-16</inkml:trace>
  <inkml:trace contextRef="#ctx0" brushRef="#br1" timeOffset="215695.4559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 timeOffset="215953.437">24783 12453 0,'17'0'16,"36"0"0,-35 0-16,52-18 15,-52 18-15,17 0 16,-17-17 0,0 17-16</inkml:trace>
  <inkml:trace contextRef="#ctx0" brushRef="#br1" timeOffset="216138.9635">24818 12524 0,'0'35'16,"0"0"-16,0 0 0,0 1 0,0-1 16,18 18-1,-1-18-15,18 0 16,-17-17-16,35 0 15,-35-18-15,-1 0 16</inkml:trace>
  <inkml:trace contextRef="#ctx0" brushRef="#br1" timeOffset="216373.4302">25153 12594 0,'0'35'16,"0"1"0,0-1-16,18 18 15,-1-35-15,1 17 16,-18-18-16,18-17 15</inkml:trace>
  <inkml:trace contextRef="#ctx0" brushRef="#br1" timeOffset="216729.6048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 timeOffset="217592.3259">25806 13300 0,'17'0'31,"19"0"-15,-1 0-16,0 0 15,18 0-15,18 0 16,-36 0-16,0 0 0,0 0 16,-17 0-16,-18-18 15</inkml:trace>
  <inkml:trace contextRef="#ctx0" brushRef="#br1" timeOffset="217730.7525">25823 13441 0,'53'17'16,"88"1"0,-52-18-1,-19-18-15</inkml:trace>
  <inkml:trace contextRef="#ctx0" brushRef="#br1" timeOffset="218354.8356">26864 11730 0,'35'-18'16,"36"1"-1,-36 17 1,53-18-16,-52 18 16,-1 0-16,-17 0 0,17 0 15</inkml:trace>
  <inkml:trace contextRef="#ctx0" brushRef="#br1" timeOffset="219165.2732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 timeOffset="221968.7309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 timeOffset="222246.2631">27658 11624 0,'35'0'16,"0"0"0,1 0-16,-19 0 0,19-18 15,-19 18-15,1 0 0</inkml:trace>
  <inkml:trace contextRef="#ctx0" brushRef="#br1" timeOffset="222429.2648">27746 11659 0,'0'71'16,"0"-18"-1,0-36-15,18 19 16,-1-19-16,-17 1 0,18-18 16,0 18-16,-1-18 0,18 0 15</inkml:trace>
  <inkml:trace contextRef="#ctx0" brushRef="#br1" timeOffset="222646.9326">27993 11695 0,'0'53'0,"0"-36"15,0 18-15,18 18 16,-18-35-16,17 17 15,1-17-15,-1-18 16,1 0-16</inkml:trace>
  <inkml:trace contextRef="#ctx0" brushRef="#br1" timeOffset="222952.5681">28152 11553 0,'17'18'16,"1"0"-1,0-18-15,-1 17 0,1 1 0,0 0 16,-1-1 0,1 1-16,-18 17 0,0-17 15,0 17-15,0 18 16,0-35-16,0 17 0,0-17 15,-18-18-15,18 17 16,-17-17-16,-1 0 16,0-17-1,1-1-15,-1 18 16,18-18-16,-18 18 16</inkml:trace>
  <inkml:trace contextRef="#ctx0" brushRef="#br1" timeOffset="223380.313">28046 12294 0,'0'36'16,"0"-19"0,0 19-16,0-1 0,17 35 15,-17-34-15,18-19 16,-18 36-1,18-35-15</inkml:trace>
  <inkml:trace contextRef="#ctx0" brushRef="#br1" timeOffset="224932.4976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 timeOffset="225222.069">27887 12929 0,'18'18'16,"17"0"-1,0-18-15,1 0 0,16 0 16,-34 0 0,0 0-16,-1 0 15</inkml:trace>
  <inkml:trace contextRef="#ctx0" brushRef="#br1" timeOffset="225365.9561">27940 13053 0,'0'70'0,"18"-17"16,-18-35-1,35 17-15,-17-17 0,17-18 16</inkml:trace>
  <inkml:trace contextRef="#ctx0" brushRef="#br1" timeOffset="225566.5745">28134 13088 0,'-18'35'16,"36"1"-16,0 17 16,-1-36-16,19 1 15,-19-18-15,19 0 16</inkml:trace>
  <inkml:trace contextRef="#ctx0" brushRef="#br1" timeOffset="225878.2981">28293 12929 0,'17'-17'16,"1"17"-16,0 0 16,-1 0-16,-17 17 15,18 19-15,0-36 16,-18 35-16,0 18 15,0-36-15,0 54 16,0-36-16,0 18 16,0-18-16,0 1 15,0-19-15,-18-17 32,0 0-17,1 0 1,-1-17-16,0 17 15</inkml:trace>
  <inkml:trace contextRef="#ctx0" brushRef="#br1" timeOffset="226668.1303">28046 13635 0,'0'0'0,"0"-18"0,17 18 16,1 0 0,17 0-16,-17 18 15,17 17-15,-35 0 16,0-17-16,-17 17 16,-19 1-1,-17 17-15,36-36 16,-18 1-16,35-1 15,0 1-15,35-18 16,-18 0-16,19 0 16,-19 0-16,19 0 15</inkml:trace>
  <inkml:trace contextRef="#ctx0" brushRef="#br1" timeOffset="227234.5349">27711 14340 0,'17'0'16,"19"18"0,-19-18-16,1 18 15,0-1-15,-18 1 16</inkml:trace>
  <inkml:trace contextRef="#ctx0" brushRef="#br1" timeOffset="227335.2399">27746 14587 0,'18'0'0</inkml:trace>
  <inkml:trace contextRef="#ctx0" brushRef="#br1" timeOffset="227482.3533">27781 14781 0,'0'18'16,"18"0"-1,0-18 1</inkml:trace>
  <inkml:trace contextRef="#ctx0" brushRef="#br1" timeOffset="228280.3927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 timeOffset="228535.9429">27887 15028 0,'35'-17'15,"18"-1"-15,-35 0 16,52 18-16,1 0 15,-53 0-15,-1 0 16,1 0-16</inkml:trace>
  <inkml:trace contextRef="#ctx0" brushRef="#br1" timeOffset="228680.4263">27993 15028 0,'0'53'16,"18"0"-16,17 0 15,-18-35-15,19 17 16,-19-17 0,19-1-16,-19-17 15,1 18-15</inkml:trace>
  <inkml:trace contextRef="#ctx0" brushRef="#br1" timeOffset="228869.1227">28258 15152 0,'0'35'16,"0"-17"-16,17-1 0,1 36 16,-1-35-16,19 17 15,-19-35 1,1 0-16,0 18 0,-1-18 0</inkml:trace>
  <inkml:trace contextRef="#ctx0" brushRef="#br1" timeOffset="229227.3227">28416 14993 0,'0'-18'16,"18"18"0,0 0-1,17 0-15,0 0 16,-17 0-16,-1 0 16,1 18-16,0-18 15,-18 18-15,0 17 16,-18 0-16,18-17 0,-18 52 15,18-17 1,-17 18-16,17-53 16,0 34-16,17-34 15,-17 0-15,0-1 16,0-34 15,-35-1-31</inkml:trace>
  <inkml:trace contextRef="#ctx0" brushRef="#br1" timeOffset="229776.7993">28081 15699 0,'-18'17'15,"18"19"1,0-1 0,18-18-16,0 1 0,35 0 15,17-1 1,-34 1-16,16-18 15,-16 0-15,-19 0 0,1 0 16,0 0 0</inkml:trace>
  <inkml:trace contextRef="#ctx0" brushRef="#br1" timeOffset="229926.3621">28258 15769 0,'0'71'16,"17"17"0,1-53-16,-1-17 0,36 35 15</inkml:trace>
  <inkml:trace contextRef="#ctx0" brushRef="#br1" timeOffset="231315.5478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 timeOffset="234544.3789">11836 4904 0,'17'-18'0,"19"-35"16,-19 18-16,71-53 16,-17 52-16,0-17 15,-1-17-15,1 17 0,17-18 16,-18 1-16,19 17 0,52-71 15,-106 89 1,0 0-16,1 0 0,-36 17 16,-18 18-16,0 18 15</inkml:trace>
  <inkml:trace contextRef="#ctx0" brushRef="#br1" timeOffset="234892.7491">11994 4463 0,'0'17'0,"0"1"15,-17 17-15,17-17 0,-18 17 16,1 53-16,-1-35 16,-17 71-1,17-71-15,18 17 16,18-35-16,-1-17 0,36 17 16,0-35-16,0-17 15,53-36-15,-53 35 16,-18 1-16,0-1 15,1 18-15,17-18 16</inkml:trace>
  <inkml:trace contextRef="#ctx0" brushRef="#br1" timeOffset="235473.1075">11889 7673 0,'0'-18'31,"35"-17"-16,-17 0-15,52-53 16,-17 35-16,0-18 16,70-52-1,-52 70-15,-36 0 0,18 0 0,-35 18 16,-1 17-16,1-17 0,0 17 16,-36 36-1</inkml:trace>
  <inkml:trace contextRef="#ctx0" brushRef="#br1" timeOffset="235771.1027">11977 7267 0,'-18'53'0,"-17"18"16,35-1-1,0-34-15,0-1 0,0 35 16,18-52 0,34 0-16,-34-18 15,70 0-15,-52-18 16,52-17-16,-53 17 15,0 0-15,1 1 16,-19 17-16</inkml:trace>
  <inkml:trace contextRef="#ctx0" brushRef="#br1" timeOffset="236339.7894">11748 10142 0,'0'-17'31,"35"-36"-16,0 18-15,36-54 16,-18 36-16,-18-17 16,18 17-16,0 0 15,0 0-15,17-17 16,-35 34-16,-35 19 0,18 17 16</inkml:trace>
  <inkml:trace contextRef="#ctx0" brushRef="#br1" timeOffset="236633.5723">11818 9825 0,'-18'53'15,"18"17"1,-17 1 0,17-36-16,17 18 15,19-18 1,-19-35-16,1 18 0,35-36 16,-18 18-16,36-53 15,-36 36-15,0-18 16,18-1-16,-18 19 15</inkml:trace>
  <inkml:trace contextRef="#ctx0" brushRef="#br1" timeOffset="237489.3528">11536 12541 0,'0'18'15,"0"-36"-15,35 1 16,-17-19-16,17-34 15,0 17-15,18-53 16,-17 53-16,-19-17 16,18 17-16,54-71 15,-54 71-15,0 0 16,0 18-16,-17 17 0,0-17 16,-18 18-16,-18 34 15,18 1 1,-35-1-16</inkml:trace>
  <inkml:trace contextRef="#ctx0" brushRef="#br1" timeOffset="237839.8903">11483 12136 0,'0'-18'0,"0"36"32,0-1-32,0 18 0,0 36 15,0-36 1,0 1-16,0 34 0,0-35 15,0 1-15,18-19 16,-1 1-16,18-18 16,18 0-16,-17-18 15,-1 1-15,53-54 16,-53 54-16,1-19 0,17 19 16,-36-1-1</inkml:trace>
  <inkml:trace contextRef="#ctx0" brushRef="#br1" timeOffset="246720.6975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 timeOffset="247071.6946">15575 9084 0,'18'0'31,"35"-35"-15,-36 35 0,19-18-16,-19 18 15</inkml:trace>
  <inkml:trace contextRef="#ctx0" brushRef="#br1" timeOffset="247304.772">15610 9084 0,'0'18'16,"-17"17"0,17 0-16,0 1 15,0-19-15,17 18 16,-17-17-16,18 0 0,17-1 15,1-17-15,-19 18 16,1-18 0,0 0-16</inkml:trace>
  <inkml:trace contextRef="#ctx0" brushRef="#br1" timeOffset="247733.6671">15787 9102 0,'17'0'15,"1"-18"1,0 18 0,-1 0-1,-17 18 1,18-1 0,-18 19-1,0-19-15,-18 19 16,1-19-1,-1 18 1,0-35-16,18 18 16,18-18-16,0 18 15,-1-18-15,1 17 16,0-17-16,17 0 16,-17 0-16,-1 0 15</inkml:trace>
  <inkml:trace contextRef="#ctx0" brushRef="#br1" timeOffset="248155.2895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 timeOffset="251592.8161">20373 9560 0,'0'0'0,"18"0"31,-1 0-31,1 0 15,35 0-15,-18-17 16,36 17-16,-36 0 16,18 0-16,-36 0 15,19 0 1,-19 0-16,-34 0 16,-1 0-1</inkml:trace>
  <inkml:trace contextRef="#ctx0" brushRef="#br1" timeOffset="251759.5689">20408 9754 0,'35'0'16,"18"18"0,0-36-1,-17 1-15,-1 17 0,0 0 16,0-18-1,-35 36-15</inkml:trace>
  <inkml:trace contextRef="#ctx0" brushRef="#br1" timeOffset="252776.9508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 timeOffset="253210.5746">21731 8908 0,'-18'0'15,"36"-18"1,0 18 0,35-18-16,-18 18 15,18-17-15,-18 17 16,-17 0-16</inkml:trace>
  <inkml:trace contextRef="#ctx0" brushRef="#br1" timeOffset="253450.6219">21766 8925 0,'0'36'16,"0"-19"-1,-17 54-15,17-18 16,0-18-16,0-17 15,35 35-15,0-18 16,1-18-16,-19-17 16,1 0-16,17 0 15,-17 0-15,-1 0 0,1 0 16,-18-17 0</inkml:trace>
  <inkml:trace contextRef="#ctx0" brushRef="#br1" timeOffset="253777.7771">22066 8996 0,'18'0'16,"35"17"-1,-18-17-15,0 0 0,1 18 16,-19 17 0,-17-17-16,-17 17 15,17-17-15,-36 0 16,19-1 0,-1 1-16,36 0 31,17-18-16,18 0 1,-35 0-16,17 0 16</inkml:trace>
  <inkml:trace contextRef="#ctx0" brushRef="#br1" timeOffset="254193.6908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 timeOffset="257292.8943">18944 11007 0,'18'53'0,"-1"-18"16,1 18-1,0-18-15,-1-17 0,19-1 0,-19 19 16,1-19-16,17 1 16,-17 0-16</inkml:trace>
  <inkml:trace contextRef="#ctx0" brushRef="#br1" timeOffset="257466.6654">19191 11042 0,'0'18'16,"0"17"-1,0-17-15,0-1 0,18 36 16,-1-35 0,19 17-16,-19-17 15</inkml:trace>
  <inkml:trace contextRef="#ctx0" brushRef="#br1" timeOffset="258143.4843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 timeOffset="258538.8118">19579 11218 0,'0'-17'16,"18"-1"-1,17 0 1,-17 1-16,-1-1 16,1 1-16,17-36 15,-17 35-15,0 0 0,-18 1 16,0-1 0,0 36-1,17 35-15,-17-36 16,18 54-16,-1-54 15,1 19-15,17-1 16,-17-17-16,17 17 16,-17-17-16</inkml:trace>
  <inkml:trace contextRef="#ctx0" brushRef="#br1" timeOffset="258827.6088">20302 11448 0,'18'0'32,"35"0"-32,-18 0 15,0-18-15,1 18 0,17-18 16,-36 18 0</inkml:trace>
  <inkml:trace contextRef="#ctx0" brushRef="#br1" timeOffset="258983.2113">20302 11677 0,'53'0'16,"-17"0"-16,-1-18 16,18 18-16,-36 0 15,1 0-15,0 0 0</inkml:trace>
  <inkml:trace contextRef="#ctx0" brushRef="#br1" timeOffset="259931.1144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 timeOffset="260415.732">21749 10813 0,'0'17'31,"-18"1"-15,0 35-16,1-18 15,17 0-15,0-17 16,0 0-16,17-1 16,1-17-1</inkml:trace>
  <inkml:trace contextRef="#ctx0" brushRef="#br1" timeOffset="260568.472">21855 10918 0,'-18'36'16,"18"-19"-16,0 36 15,0-35-15,18 35 16,-18-35-16</inkml:trace>
  <inkml:trace contextRef="#ctx0" brushRef="#br2" timeOffset="290799.1206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 timeOffset="291350.665">23742 4322 0,'0'35'15,"0"53"1,18 35 0,-1-52-16,1 70 15,0-70-15,-18-18 0,35 52 16,0-52-16,0 18 16,1-36-16,17 0 15</inkml:trace>
  <inkml:trace contextRef="#ctx0" brushRef="#br2" timeOffset="292112.1363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 timeOffset="292550.4406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 timeOffset="293447.5305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 timeOffset="293941.4444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 timeOffset="302287.8333">5997 17762 0,'0'18'47,"18"17"-31,0-17-16,-1 70 15,18-53-15,1 54 16,-19-36 0,19 35-16,-19-53 15,1 0-15,17 18 16,-17-35-16,-1-1 0,1-17 15,0 18-15,-1-18 16</inkml:trace>
  <inkml:trace contextRef="#ctx0" brushRef="#br2" timeOffset="302684.6354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 timeOffset="308179.2623">12012 17198 0,'0'18'0,"18"17"16,17 0-16,18 53 16,-18-35-1,53 71-15,-35-71 16,36 52-16,-54-69 15,35 34-15,-34-52 16,-1 17 0,-17-35-16,-36-17 15</inkml:trace>
  <inkml:trace contextRef="#ctx0" brushRef="#br2" timeOffset="308543.9093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 timeOffset="309301.8574">16969 17180 0,'17'18'47,"19"35"-31,-1-18 0,0 0-16,0 1 0,71 34 15,-71-34-15,18-1 16,0 0-16,0 18 0,18 0 15,-36-35-15,36 17 16,-54-35-16,1 0 16,-18-18-1,0 1-15</inkml:trace>
  <inkml:trace contextRef="#ctx0" brushRef="#br2" timeOffset="309792.1113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 timeOffset="332241.8705">20779 4004 0,'17'18'16,"-17"-1"-1,18 19-15,-18-19 0,35 36 16,-17-35-16,17 17 16,-35-17-16,35-1 15,-35 1-15,18-18 16</inkml:trace>
  <inkml:trace contextRef="#ctx0" brushRef="#br2" timeOffset="332375.4334">20955 4057 0,'0'18'16,"18"-1"-1,-1 54 1,-17-18-1,18-18-15</inkml:trace>
  <inkml:trace contextRef="#ctx0" brushRef="#br2" timeOffset="333086.1519">28928 3916 0,'-18'17'16,"18"1"-16,-17 17 0,-1 18 16,18-35-16,0 0 15,18-1-15,-18 1 16,17 0-16,1-1 16,17-17-16</inkml:trace>
  <inkml:trace contextRef="#ctx0" brushRef="#br2" timeOffset="333222.0195">29122 3969 0,'-18'17'15,"18"1"-15,-17 35 16,-1-35-16,18 35 16,18-36-16,-18 1 15,0-1-15</inkml:trace>
  <inkml:trace contextRef="#ctx0" brushRef="#br3" timeOffset="371043.3423">10883 4463 0,'0'0'0,"0"17"16,0-34 15,0-1-16,18-17 1,-18 17-16,0-17 0,17 0 16,-17-1-16,0 19 15</inkml:trace>
  <inkml:trace contextRef="#ctx0" brushRef="#br3" timeOffset="371195.4879">10901 4092 0,'0'0'0,"0"-17"0,0-1 15,0-17 1,0 17-16</inkml:trace>
  <inkml:trace contextRef="#ctx0" brushRef="#br3" timeOffset="371360.17">11236 3687 0,'18'0'16,"-1"-18"0,1 0-16,17 1 15,-17-1-15,-1 18 16</inkml:trace>
  <inkml:trace contextRef="#ctx0" brushRef="#br3" timeOffset="371495.3776">11783 3475 0,'53'-18'15,"17"1"-15,-17-1 16</inkml:trace>
  <inkml:trace contextRef="#ctx0" brushRef="#br3" timeOffset="371628.2509">12506 3369 0,'53'0'16,"-35"0"-16,34 0 15</inkml:trace>
  <inkml:trace contextRef="#ctx0" brushRef="#br3" timeOffset="371798.1823">13176 3263 0,'53'-17'16,"-35"17"-1,-1 0-15,36 0 0,-35 0 16,17 0-16,-17 0 16,0 0-16,-1 0 15,1 0-15</inkml:trace>
  <inkml:trace contextRef="#ctx0" brushRef="#br3" timeOffset="371892.5141">13494 3263 0,'17'0'0</inkml:trace>
  <inkml:trace contextRef="#ctx0" brushRef="#br3" timeOffset="372479.2835">10548 4304 0,'-18'-35'16,"18"-1"-16,18 19 15,0-1 17,17 36-17,-17-1-15,52 72 16,-52-54-16,35 53 15,-36-53-15,19-17 16,17 17-16,-18-35 16,35-17-16,-34-1 15,52-53-15,-53 36 16,36-53 0,-36 53-16,18-18 15,-35 35-15</inkml:trace>
  <inkml:trace contextRef="#ctx0" brushRef="#br3" timeOffset="374914.165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 timeOffset="375451.9988">14870 3404 0,'0'-17'15,"0"-1"-15,-18 0 16,18 1-16,0-1 16,0 0-1,0 1 1,0 34 15,-18 1-15,18 17-16,0-17 15,0 0-15,0 17 16,18-17-16,-18-1 16</inkml:trace>
  <inkml:trace contextRef="#ctx0" brushRef="#br3" timeOffset="376533.6836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 timeOffset="376916.6523">15663 3545 0,'18'0'16,"-36"18"-16,1 35 15,-19-18-15,-34 53 16,52-52-16,-17-1 0,-18 18 16</inkml:trace>
  <inkml:trace contextRef="#ctx0" brushRef="#br3" timeOffset="377811.1795">15169 2646 0,'18'0'31,"17"0"-15,-17 0-1,0 0-15,-1 0 0,19 0 16,-19 0-16,1 0 16,-18-18-1,-35 18 1</inkml:trace>
  <inkml:trace contextRef="#ctx0" brushRef="#br3" timeOffset="378101.194">15152 2681 0,'0'18'16,"0"17"-1,0-17-15,0 17 16,17-17-16,-17-1 15,0 19 1,18-36-16,-18 17 0,18-17 0,-1 18 16,1-18-1,0 0-15,-1 0 16,1 0-16,0 0 16</inkml:trace>
  <inkml:trace contextRef="#ctx0" brushRef="#br3" timeOffset="378417.1685">15434 2699 0,'0'17'16,"0"1"-1,0 0-15,0 35 16,0-36-1,0 1-15,0 0 16,18-1-16</inkml:trace>
  <inkml:trace contextRef="#ctx0" brushRef="#br3" timeOffset="378783.5818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 timeOffset="379341.6322">16457 2681 0,'18'0'16,"-1"0"0,19 0-16,-1 0 15,0 0 1,-17-18-16,17 18 0,-17 0 16</inkml:trace>
  <inkml:trace contextRef="#ctx0" brushRef="#br3" timeOffset="379562.3557">16510 2663 0,'0'36'15,"0"-1"-15,0 0 16,0 1-16,0-19 0,0 1 15,18 0-15,-1-1 0,19 1 16,-19-18-16,36 0 16,-18 0-16,-17 0 15,17 0-15,-17-18 16</inkml:trace>
  <inkml:trace contextRef="#ctx0" brushRef="#br3" timeOffset="379974.2755">16898 2681 0,'0'-18'16,"0"36"15,0 0-15,0-1-16,0 19 15,0-19-15,0 1 0,0 0 16,18-1-16,-18 1 16,17-18-1,1-18-15</inkml:trace>
  <inkml:trace contextRef="#ctx0" brushRef="#br3" timeOffset="380306.6595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 timeOffset="388989.4674">14164 3810 0,'0'-18'32,"0"36"30,0 17-46,0 1-1,-18 34-15,18-35 16,0 36-16,18-36 16,0 36-16,-1-36 15,19 18-15,-19-35 16,19 17 0,-19-35-16,1 18 15,-1-18-15,1-18 16</inkml:trace>
  <inkml:trace contextRef="#ctx0" brushRef="#br3" timeOffset="389300.0038">14411 3881 0,'-18'17'15,"1"1"-15,17-1 16,17 1 0,19 17-1,17-17 1,-18 0-16,0-18 15,0 0-15,-17 0 0,0 0 0,-1 0 16,1 0 0</inkml:trace>
  <inkml:trace contextRef="#ctx0" brushRef="#br3" timeOffset="389512.4059">14587 3898 0,'0'88'16,"-17"-17"-16,17-36 15,0-17-15,0 35 16,17-18-16,-17 0 15,0-17-15</inkml:trace>
  <inkml:trace contextRef="#ctx0" brushRef="#br3" timeOffset="389689.6225">14711 4233 0,'0'18'16,"-18"17"0,18-17-16,18-18 31</inkml:trace>
  <inkml:trace contextRef="#ctx0" brushRef="#br3" timeOffset="390107.2539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 timeOffset="390456.9984">15011 3757 0,'17'0'16,"1"18"-16,0-1 15,-1 1 1,36 35-16,-35-18 15,17 0-15,0 54 16,-35-54-16,18 18 16,-18 0-16,0 35 0,-18-53 15,18 1-15,-35 16 16,17-34-16,1-18 16</inkml:trace>
  <inkml:trace contextRef="#ctx0" brushRef="#br3" timeOffset="391023.6741">14852 3933 0,'-18'0'31,"36"0"48,17 0-64,-17 0 1,0 18-16,-1-18 0,1 35 15,-1-35-15,-17 36 16,0-19-16</inkml:trace>
  <inkml:trace contextRef="#ctx0" brushRef="#br3" timeOffset="392630.2126">16298 3757 0,'-17'18'16,"17"52"0,-18 1-16,18-18 15,0-36-15,0 19 16,0-1-16,18-17 0,-1-1 16,1 1-16,0 0 0,35 17 15,-36-35 1,18 0-16,1 0 15,-1 0-15,-35-18 0</inkml:trace>
  <inkml:trace contextRef="#ctx0" brushRef="#br3" timeOffset="392931.4289">16686 3775 0,'-17'17'16,"-1"19"-1,18-1 1,0-17-16,0 17 16,18 0-16,-1-17 15,19-1-15,-1-17 16,-17 0-16,17 0 0,0 0 15,0 0-15,1-17 16,-19-1 0,-17 0-1</inkml:trace>
  <inkml:trace contextRef="#ctx0" brushRef="#br3" timeOffset="393136.2591">16863 3828 0,'0'0'0,"0"17"16,0 1-16,0 17 0,0-17 16,17 35-16,-17-36 15,18 19-15,-18-1 16,18 0-16,-1-17 15,-17 0 1</inkml:trace>
  <inkml:trace contextRef="#ctx0" brushRef="#br3" timeOffset="393333.4637">17163 4075 0,'0'17'16,"-18"36"0,0-35-16,1 17 0,17-17 15,-18-1-15,18 1 16,18-18 0</inkml:trace>
  <inkml:trace contextRef="#ctx0" brushRef="#br3" timeOffset="393586.3537">17374 3933 0,'0'36'15,"0"-1"1,0 18 0,0-18-16,0-17 15,18 17 1,0-35-16,-18 18 0,17-18 16</inkml:trace>
  <inkml:trace contextRef="#ctx0" brushRef="#br3" timeOffset="393882.7395">17515 3722 0,'18'17'16,"0"1"0,35 17-16,-36 1 0,36-1 15,-35 0 1,-1 0-16,1 1 0,0 34 16,-18-34-16,0 34 15,-18-35 1,0 1-16,-34 17 15,34-18-15,0-17 16</inkml:trace>
  <inkml:trace contextRef="#ctx0" brushRef="#br3" timeOffset="398019.4448">14464 4692 0,'0'18'32,"18"35"-17,-18-18-15,0 0 16,17 18-16,-17 18 16,18-36-16,-18-18 15,17 36 1,1-17-16,0-19 15,-18 1-15</inkml:trace>
  <inkml:trace contextRef="#ctx0" brushRef="#br3" timeOffset="398425.1376">14340 4833 0,'18'-18'46,"-18"1"-30,18-1-16,-1 1 16,1-19-16,0 19 15,17-19 1,-17 19-16,-1-1 16,1 18-16,-1 0 15,1 18 1,-18-1-1,18 1-15,-1 0 0,1-1 16,0 1-16,-1 0 0,19-1 16,-19 1-16,1-1 15</inkml:trace>
  <inkml:trace contextRef="#ctx0" brushRef="#br3" timeOffset="403764.4288">15117 4639 0,'17'18'31,"1"17"-15,-1-17-1,1 17-15,17 35 0,-17-34 16,0-1-16,-1 36 16,19-19-1,-19-34-15,-17 0 0,18-1 16,-1 1-16,-17-36 15</inkml:trace>
  <inkml:trace contextRef="#ctx0" brushRef="#br3" timeOffset="404120.952">15046 4921 0,'0'-35'32,"0"17"-17,0-35 1,0 36-16,0-1 15,0 1-15,18-1 0,-1-17 16,-17 17-16,36-17 16,-19 17-16,-17 0 15,18 1-15,-1 17 0,19 0 16,-19 0-16,36 0 16,-35 0-16,0 0 15,17 0-15,-18 0 16,1 0-16</inkml:trace>
  <inkml:trace contextRef="#ctx0" brushRef="#br3" timeOffset="417918.3951">15558 8378 0,'-18'0'16,"18"18"-16,18-36 62,-18-34-46,17 34-16,-17-17 0,0-1 15</inkml:trace>
  <inkml:trace contextRef="#ctx0" brushRef="#br3" timeOffset="418068.1702">15646 8061 0,'17'-18'15,"-17"1"1,0-1-16,18 0 16,-18 1-1,18-1-15,-18 1 16,17 17-16,-17-18 0</inkml:trace>
  <inkml:trace contextRef="#ctx0" brushRef="#br3" timeOffset="418206.718">15804 7761 0,'0'-18'0,"18"-34"15,0 52-15,-18-36 16,17 36-16,1-17 31,0 17-31,-1-18 16,19 0 0,-19 1-16</inkml:trace>
  <inkml:trace contextRef="#ctx0" brushRef="#br3" timeOffset="418346.089">16281 7338 0,'17'-18'15,"1"1"1,0-1-16,-1 0 0,36-17 16,-18 17-1,-17 1-15</inkml:trace>
  <inkml:trace contextRef="#ctx0" brushRef="#br3" timeOffset="418484.7722">16845 7091 0,'18'-18'15,"-1"1"-15,19 17 0,17-18 16</inkml:trace>
  <inkml:trace contextRef="#ctx0" brushRef="#br3" timeOffset="418635.2396">17515 6950 0,'71'-36'16,"-36"19"-1,-17 17-15,0 0 0</inkml:trace>
  <inkml:trace contextRef="#ctx0" brushRef="#br3" timeOffset="419252.6861">15346 8149 0,'0'18'16,"17"35"-1,1-18-15,35 71 16,-35-71-16,35 53 16,-36-70-1,36 17-15,-18-35 16,36 0-16,-36-17 16,36-36-1,-36 17-15,18-17 0,-35 18 16,-1 35-1,1-17-15</inkml:trace>
  <inkml:trace contextRef="#ctx0" brushRef="#br3" timeOffset="420842.8091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 timeOffset="421133.6237">19279 6015 0,'18'0'0,"-18"-18"16,18 18-16,17-17 15,-17 17-15,-1-18 0,1 18 16,17 0-1,-35 18-15</inkml:trace>
  <inkml:trace contextRef="#ctx0" brushRef="#br3" timeOffset="421332.7026">19332 6050 0,'0'18'0,"18"-1"0,-18 1 15,18 35-15,-18-18 16,17 18-16,-17-18 16,35 1-1,-35-19-15,18 1 0,17 0 16,-17-18 0,0-18-16</inkml:trace>
  <inkml:trace contextRef="#ctx0" brushRef="#br3" timeOffset="421588.1299">19667 6050 0,'53'0'16,"-35"0"-1,-18 18-15,0-1 16,0 1-16,-18 35 15,1-35-15,-1 17 0,-17-17 16,35 17 0,0-18-1,35-17 1,-17 0-16,-1 0 16,19 0-16,-19-17 0</inkml:trace>
  <inkml:trace contextRef="#ctx0" brushRef="#br3" timeOffset="421954.4807">19914 5944 0,'0'0'0,"18"0"16,0 18 0,-1-18-16,1 0 15,0 18-15,-1-1 16,1 19-16,-1-19 16,-17 1-16,0 17 0,18 18 15,-18-35-15,0-1 16,-18 19-1,18-19-15,-17 1 16,-1-18-16,1 0 16,-1 0-1,0-18 17</inkml:trace>
  <inkml:trace contextRef="#ctx0" brushRef="#br3" timeOffset="423758.0957">20267 6738 0,'0'18'16,"-18"35"0,18-36-16,-17 36 15,-1-35-15,1 35 16,17-36-16,0 1 15,17-18 1</inkml:trace>
  <inkml:trace contextRef="#ctx0" brushRef="#br3" timeOffset="424146.0967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 timeOffset="424412.7242">21290 5874 0,'35'0'16,"1"-18"-16,17 0 15,-18 1-15,18-1 16,-36 18 0,1 0-16</inkml:trace>
  <inkml:trace contextRef="#ctx0" brushRef="#br3" timeOffset="424625.2211">21325 5891 0,'18'36'16,"-18"-1"-16,18 18 15,-18-18-15,17 0 16,1-17 0,0 0-16,-1-1 0,1-17 15,0 0-15,-1 0 16,1 0-16,-1 0 15</inkml:trace>
  <inkml:trace contextRef="#ctx0" brushRef="#br3" timeOffset="424907.6412">21625 5909 0,'53'18'16,"-35"-18"-16,-1 0 16,1 17-16,0 1 0,-18 0 15,17-18-15,-17 17 0,0 1 16,0 17-16,0-17 0,-17-18 16,-1 17-1,36-17 16,-1 0-15,1 0-16,17 0 16,-17 0-16</inkml:trace>
  <inkml:trace contextRef="#ctx0" brushRef="#br3" timeOffset="425303.1039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 timeOffset="427188.5286">18397 7232 0,'-17'18'32,"17"17"-17,-18 0-15,18 53 16,0-52-16,0 17 0,18 17 15,-1-35 1,19-17-16,17 35 16,-36-35-16,36-1 15,-18 1-15,1-18 16</inkml:trace>
  <inkml:trace contextRef="#ctx0" brushRef="#br3" timeOffset="427460.7117">18750 7214 0,'0'18'15,"18"53"-15,-18-54 16,0 36-16,35 18 16,-35-36-16,35 18 15,-17-18-15,-18-17 16,18-1-16,-18 1 0,17 0 16</inkml:trace>
  <inkml:trace contextRef="#ctx0" brushRef="#br3" timeOffset="427655.4309">19032 7532 0,'-17'53'16,"17"-36"-1,0 19 1,0-19-16,17-17 16</inkml:trace>
  <inkml:trace contextRef="#ctx0" brushRef="#br3" timeOffset="427889.6177">19226 7320 0,'-17'35'16,"17"-17"-16,17 0 0,1-1 16,35 1-1,-35 0-15,52-18 16,-52 0-16,17 0 0,-17-18 15,17 18-15</inkml:trace>
  <inkml:trace contextRef="#ctx0" brushRef="#br3" timeOffset="428055.6756">19420 7408 0,'18'53'15,"0"-17"1,-1-1-16,-17-18 16,36 1-16,-36 0 15,17-18-15</inkml:trace>
  <inkml:trace contextRef="#ctx0" brushRef="#br3" timeOffset="428284.3323">19614 7197 0,'71'53'16,"-18"17"-16,-18 1 15,-35-18-15,18 35 16,-53 71-1,-18-71 1,35-53-16,-17-17 16</inkml:trace>
  <inkml:trace contextRef="#ctx0" brushRef="#br3" timeOffset="429873.8676">21202 7056 0,'0'-36'15,"0"19"-15,-18 17 16,1 17 0,-1 36-16,18 0 15,0 53 1,0-71-16,18 18 0,35 18 16,-36-36-16,19 0 15,16 18-15,-34-53 16,17 18-16,-17-18 0,0 0 15</inkml:trace>
  <inkml:trace contextRef="#ctx0" brushRef="#br3" timeOffset="430324.4449">21572 7056 0,'0'17'31,"18"36"-16,0-35-15,-1 35 16,19 0-16,-19-36 16,1 19-16,-1-1 15,1-18-15,-18 1 16</inkml:trace>
  <inkml:trace contextRef="#ctx0" brushRef="#br3" timeOffset="430513.9818">21925 7320 0,'-17'35'16,"17"-17"-1,-18 17 1,0-17-16,18 0 15</inkml:trace>
  <inkml:trace contextRef="#ctx0" brushRef="#br3" timeOffset="430825.7547">22154 6967 0,'0'36'15,"18"-1"-15,0 18 16,-18-36-16,17 19 0,1 17 15,0-36-15,-1 1 16,-17 35-16,18-35 16,-18-1-16,18 1 15</inkml:trace>
  <inkml:trace contextRef="#ctx0" brushRef="#br3" timeOffset="431088.1826">22366 6826 0,'53'53'15,"18"0"1,-18 18 0,-18-36-16,35 71 15,-52-36 1,-36 19-16,-17-54 16,-18 53-16</inkml:trace>
  <inkml:trace contextRef="#ctx0" brushRef="#br3" timeOffset="435177.0201">18715 8026 0,'18'0'78,"-1"0"-62,1 0-16,-1-18 0,36 18 16,-35 0-16,0 0 15,-1 0-15</inkml:trace>
  <inkml:trace contextRef="#ctx0" brushRef="#br3" timeOffset="435675.5236">19209 7990 0,'17'0'15,"1"0"1,0 0-16,17 0 15,0-17-15,1 17 16,16 0 0,-16 0-16,-19 0 15</inkml:trace>
  <inkml:trace contextRef="#ctx0" brushRef="#br3" timeOffset="437148.1263">19491 8220 0,'0'17'31,"0"19"-15,18-19-1,-18 1-15,17 0 0,1 17 16,-18-18-16,18 36 16,-18-35-16,17 0 15,-17-1-15,18 1 16,-18 0-1,17-18 1</inkml:trace>
  <inkml:trace contextRef="#ctx0" brushRef="#br3" timeOffset="437597.701">19368 8467 0,'-18'-18'0,"18"0"16,0 1 0,18-1-1,-1 0 1,-17 1-16,18-1 0,-1 1 0,1-1 16,0-17-1,-18 17-15,17 0 16,-17 1-16,18-1 15,0 18 1,-1 18 0,19-1-1,-1-17-15,18 18 16,-36-18-16,54 0 16,-53 0-16,-1 0 15,1 0-15</inkml:trace>
  <inkml:trace contextRef="#ctx0" brushRef="#br3" timeOffset="438916.1882">18680 8326 0,'-18'17'31,"18"1"-31,-18 17 16,1-17-16,-1 35 15,-17-18-15,17 0 16,0 18-1,18-18-15,-17-17 0,17 17 16</inkml:trace>
  <inkml:trace contextRef="#ctx0" brushRef="#br3" timeOffset="439255.2535">18433 8396 0,'0'0'0,"17"-18"15,1 18 1,0-17-16,17-1 15,-18 1-15,19-1 0,17-17 16,0 17 0,-18 0-16,-17 1 0,-1 17 0,1-18 15,-1 18 1,-17 18-16,0 17 16,0 0-1,0-17-15,18 0 16,-18 17-16,0-18 0,35 19 15,-35-19-15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04.86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 timeOffset="450.892">7761 9754 0,'0'-17'47,"35"-19"-31,18 1-16,-35 0 16,35 0-1,-35-1-15,34-17 16,-34 36-16,0-19 15,-1 19-15,1-1 16,0 18 0,-1 35-16,1-17 15,0 0-15,-1-1 0,1 1 16,17 35 0,-17-35-16,35 17 15,-36-18-15</inkml:trace>
  <inkml:trace contextRef="#ctx0" brushRef="#br0" timeOffset="1941.4569">10636 9384 0,'0'18'16,"0"17"-1,0 0-15,0 53 16,18-17-16,-18 17 0,0 18 15,0 106-15,-18-107 16,1 107 0,17-124-16,0-17 0,0 35 15,0-53-15,17-1 16,-17-34-16,18-18 16,-18-18-16</inkml:trace>
  <inkml:trace contextRef="#ctx0" brushRef="#br0" timeOffset="2381.044">10336 9596 0,'0'17'15,"18"-17"-15,17-17 31,-17-1-31,53-17 16,-36-1-16,0 1 16,36-35-16,-36 34 15,0-17-15,18 0 16,-35 36-16,-1-1 0,-17 36 31,18 17-31,-18 0 16,18 18-16,-1-17 0,19 52 15,16-35 1,-34-18-16,17-17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2:50.93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 timeOffset="1958.7714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 timeOffset="4267.0145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 timeOffset="4911.8521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 timeOffset="9277.4213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 timeOffset="9455.0825">24888 1993 0,'36'0'16,"-1"-17"-1,71-1-15,-53 0 16,0 1-16,53-1 16,-71 18-16,0 0 15</inkml:trace>
  <inkml:trace contextRef="#ctx0" brushRef="#br0" timeOffset="10640.2932">26423 1887 0,'18'0'31,"17"0"-15,36-17-16,-54 17 15,18 0-15,-17-18 0,35 18 16,-35 0-16,-1 0 16,1 0-1</inkml:trace>
  <inkml:trace contextRef="#ctx0" brushRef="#br0" timeOffset="10807.2596">26494 2011 0,'35'17'0,"-17"-17"15,34 18 1,-16-18-16,17-18 0,-18 18 0,0 0 15,0 0-15,-17-17 0,0 17 16</inkml:trace>
  <inkml:trace contextRef="#ctx0" brushRef="#br0" timeOffset="11629.7141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 timeOffset="12569.6755">28222 1482 0,'18'0'31,"17"0"-15,0 0-16,18 0 15,-35-18-15,0 18 16,-1 0-16,1 0 0</inkml:trace>
  <inkml:trace contextRef="#ctx0" brushRef="#br0" timeOffset="12714.0031">28328 1588 0,'18'70'16,"-1"-52"-16,1 35 16,-18-36-16,18 1 0,-18 17 15</inkml:trace>
  <inkml:trace contextRef="#ctx0" brushRef="#br0" timeOffset="13224.3544">28681 1870 0,'17'0'47,"19"35"-31,-19-35-16,1 18 15,0-1-15,35 19 16,-18-19-16,-17 1 16,-1-1-16,36 1 15,-53 0-15,18-18 0,-18 17 16</inkml:trace>
  <inkml:trace contextRef="#ctx0" brushRef="#br0" timeOffset="13408.2368">28893 1870 0,'-53'53'16,"35"-18"-16,-53 35 16,54-34-1,-19-1-15,19 0 16,17-17-16,-18 0 0,18-1 0</inkml:trace>
  <inkml:trace contextRef="#ctx0" brushRef="#br0" timeOffset="15683.7238">29651 1905 0,'18'0'63,"-1"0"-48,19 0-15,-19 0 0,54-18 16,-54 18-16,19 0 15,-19 0 1</inkml:trace>
  <inkml:trace contextRef="#ctx0" brushRef="#br0" timeOffset="15863.33">29757 1782 0,'0'17'0,"0"18"16,0-17-16,0 70 16,0-52-16,0 16 0,17 19 15,1-53 1,0 17-16,-1-35 16</inkml:trace>
  <inkml:trace contextRef="#ctx0" brushRef="#br0" timeOffset="16283.6417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 timeOffset="21111.3489">25506 1217 0,'17'0'0,"1"0"31,0 0-15,-1 0-16,1 0 0,17 0 16,-17 0-16,0-18 15,-1 18-15</inkml:trace>
  <inkml:trace contextRef="#ctx0" brushRef="#br0" timeOffset="21344.1511">25559 1217 0,'17'0'15,"-17"18"1,0-1-16,18 19 0,-18-19 16,0 54-16,0-54 15,0 19-15,18 17 16,-18-18-16,17-35 0,1 35 15,17-35 1,-17 0-16,0 0 16,-1 0-16,1-17 0,17-1 15</inkml:trace>
  <inkml:trace contextRef="#ctx0" brushRef="#br0" timeOffset="21587.7909">25912 1305 0,'0'18'0,"0"0"16,0-1-16,0 18 15,17 1-15,-17-19 0,0 19 16,18-19 0,-18 1-16,17-18 15</inkml:trace>
  <inkml:trace contextRef="#ctx0" brushRef="#br0" timeOffset="21951.0224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 timeOffset="24074.2856">27623 1393 0,'17'0'15,"18"0"1,-17 0-16,0-17 0,17 17 15,-17-18 1,-1 18-16,1-17 16</inkml:trace>
  <inkml:trace contextRef="#ctx0" brushRef="#br0" timeOffset="24309.7801">27675 1376 0,'0'53'16,"0"-36"-1,-17 36-15,17-35 16,0 17-16,0-17 0,0 17 16,0-17-16,35 17 15,-17-35-15,35 18 16,-36-18-16,19 0 15,-19 0 1,-17-18-16</inkml:trace>
  <inkml:trace contextRef="#ctx0" brushRef="#br0" timeOffset="24514.051">27869 1535 0,'0'17'15,"0"19"-15,0-1 16,18 0-16,-18-17 16,18-1-16,-1-17 15,1 0-15</inkml:trace>
  <inkml:trace contextRef="#ctx0" brushRef="#br0" timeOffset="24886.9886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 timeOffset="25526.8389">30551 1288 0,'52'-18'16,"19"0"-1,-53 18 1,-1-17-16</inkml:trace>
  <inkml:trace contextRef="#ctx0" brushRef="#br0" timeOffset="25754.0434">30586 1305 0,'17'36'16,"-17"-1"-16,0 18 15,0-18 1,0-17-16,0 17 0,18-17 16,0 17-16,-1-17 15,1-18-15,0 0 16,17-18 0,-17 18-16,-18-18 0,17 18 15</inkml:trace>
  <inkml:trace contextRef="#ctx0" brushRef="#br0" timeOffset="25960.8148">30886 1376 0,'0'35'15,"17"0"-15,-17 1 16,18-19-16,-18 1 16,18 0-16,-1-1 15</inkml:trace>
  <inkml:trace contextRef="#ctx0" brushRef="#br0" timeOffset="26340.1787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 timeOffset="33334.0974">25735 2028 0,'-17'18'47,"17"0"-31,-18-1-16,18 1 15,0 17-15,0-17 0,0 35 16,0-35-1,0-1-15,0 36 16,0-35-16,0-1 0,0 1 16,18-18-16,-18 18 15</inkml:trace>
  <inkml:trace contextRef="#ctx0" brushRef="#br0" timeOffset="35368.9453">28011 2134 0,'0'-17'15,"0"34"1,17-17-1,-17 18 1,0 0-16,18-1 0,-18 36 16,0-18-1,0-17-15,0 17 0,0-17 16,0 17-16</inkml:trace>
  <inkml:trace contextRef="#ctx0" brushRef="#br0" timeOffset="39201.5308">30833 2099 0,'17'0'15,"-17"18"64,0-1-64,0 19-15,0-19 16,0 1-16,0 35 15,0-36-15,0 1 0,0 17 16,0-17 0</inkml:trace>
  <inkml:trace contextRef="#ctx0" brushRef="#br0" timeOffset="44534.1605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 timeOffset="45196.6029">22666 4004 0,'-18'0'16,"18"-18"-1,0 1 16,0 34 1,0 19-17,18-1-15,-18 0 16,18-17-16,-1 0 0,1 17 16,17-35-16,0 17 15,1-17-15,17 0 16,-36-17-1,19 17-15,34-35 16,-52 17-16,17-17 16</inkml:trace>
  <inkml:trace contextRef="#ctx0" brushRef="#br0" timeOffset="47131.5783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 timeOffset="47526.4118">26211 2840 0,'18'0'47,"0"0"-47,-1 0 0,36 0 15,-17-18-15,-19 18 16,1 0-16,-1 0 16,1 0-16,-36 0 15,-17 18 1</inkml:trace>
  <inkml:trace contextRef="#ctx0" brushRef="#br0" timeOffset="47827.0158">26211 2840 0,'0'18'32,"0"-1"-32,0 1 15,0 17-15,0-17 16,0 35 0,0 0-16,0-36 15,0 18-15,0-17 0,18 0 16,0-1-16,-1 1 15,1-18-15,0 0 0,17 0 16,-17 0 0,-1 0-16,1 0 0</inkml:trace>
  <inkml:trace contextRef="#ctx0" brushRef="#br0" timeOffset="48099.2138">26494 2963 0,'17'0'15,"-17"18"1,0 0-16,0-1 0,0 19 15,0-19 1,0 1-16,18-1 0,-18 1 16,18-18 15</inkml:trace>
  <inkml:trace contextRef="#ctx0" brushRef="#br0" timeOffset="48473.4658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 timeOffset="49055.9223">26476 3598 0,'18'0'15,"-18"-17"-15,0 34 32,0 1-32,17 0 15,-17 17-15,0 0 16,0-17-16,0-1 16,0 1-1,0 17-15,0-17 16,-17-18-1</inkml:trace>
  <inkml:trace contextRef="#ctx0" brushRef="#br0" timeOffset="49829.7509">27270 3316 0,'17'0'31,"19"0"-16,34 0 1,-35-18-16,-17 18 0,17 0 16,-17 0-16</inkml:trace>
  <inkml:trace contextRef="#ctx0" brushRef="#br0" timeOffset="49983.6686">27217 3475 0,'35'0'16,"0"0"-16,36 0 15,-18 0-15,-36 0 16,1 0-16</inkml:trace>
  <inkml:trace contextRef="#ctx0" brushRef="#br0" timeOffset="50767.37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 timeOffset="51102.42">29034 2893 0,'-18'0'32,"-17"53"-17,17 53 1,0-54-16,1 90 15,17-72-15,0-17 0,17 18 16,19 17-16,-19-35 16,1-36-16,17 19 0,-17-19 15,35-17-15,-36 0 16</inkml:trace>
  <inkml:trace contextRef="#ctx0" brushRef="#br0" timeOffset="51502.1158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 timeOffset="51652.6668">29369 3475 0,'53'-18'16,"-18"18"0,18 0-16,-18-17 15,0 17-15,1-18 16,-19 0-16</inkml:trace>
  <inkml:trace contextRef="#ctx0" brushRef="#br0" timeOffset="51909.3723">29774 2805 0,'18'0'16,"35"-18"-16,-35 18 16,52-18-16,-35 18 15,-17 0-15,0 0 16,-36 0-16</inkml:trace>
  <inkml:trace contextRef="#ctx0" brushRef="#br0" timeOffset="52114.7634">29880 2822 0,'0'0'0,"0"18"15,0 17 1,0 18-16,0-18 15,0-17-15,18 35 16,-18-35-16,35 17 16,0-35-16,-17 17 0,17-17 15,1 18 1,-19-36-16</inkml:trace>
  <inkml:trace contextRef="#ctx0" brushRef="#br0" timeOffset="52398.2129">30198 2893 0,'17'0'16,"-17"17"-1,0 36-15,0-17 16,0-19-16,18 36 16,0-35-1,-18-1-15,0 1 0</inkml:trace>
  <inkml:trace contextRef="#ctx0" brushRef="#br0" timeOffset="52815.7066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 timeOffset="53339.2262">30163 3528 0,'0'17'15,"0"19"1,0-19-16,0 19 0,0-1 15,17-17-15,-17 34 16,18-34-16,-1 17 16,1-17-16</inkml:trace>
  <inkml:trace contextRef="#ctx0" brushRef="#br0" timeOffset="53800.9198">30709 2805 0,'18'0'16,"0"0"-1,-1 17-15,19 1 16,-1 52-16,0-34 16,18 70-16,-35-54 15,17 1-15,-17 0 0,-1 88 16,-17-88-16,0 88 16,-17-88-1,-1 0-15,-35 53 16,35-71-16,1 1 0,-19-1 15,-16 0-15</inkml:trace>
  <inkml:trace contextRef="#ctx0" brushRef="#br1" timeOffset="79591.5749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 timeOffset="80037.2879">27340 4480 0,'18'-17'16,"17"17"-1,-17-18-15,17 18 0,0 0 16,-17-18-16,17 18 0,1-17 16,-1-1-16,0 0 15,-17 18-15,-1 0 16,-34 0-1</inkml:trace>
  <inkml:trace contextRef="#ctx0" brushRef="#br1" timeOffset="80349.5414">27358 4463 0,'0'17'16,"18"1"-1,-18 0-15,0-1 16,0 18-16,0 1 16,0-1-16,0 0 15,0-17-15,17 17 0,1 1 16,-18-1-16,17-18 15,19 1-15,-1 0 16,-17-18-16,17 0 16,0 0-16,-17 0 0,0 0 15</inkml:trace>
  <inkml:trace contextRef="#ctx0" brushRef="#br1" timeOffset="86271.2144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 timeOffset="86698.7361">28116 4374 0,'18'-17'16,"0"17"0,-1 0-1,19-18-15,-19 18 16,19 18-1,-19-1-15,-17 1 16,18 35 0,-18-18-16,0 1 15,0-1-15,-18 0 0,18 18 16,18-18-16,-18 1 16,0-19-16,-18-17 31,1 0-16,-1-17 1,-17-1-16,17 0 16,0 18-16</inkml:trace>
  <inkml:trace contextRef="#ctx0" brushRef="#br1" timeOffset="87503.2919">27711 5521 0,'0'18'32,"0"17"-17,-18-17-15,18 34 16,0-34-16,0 17 15,18 1 1,-1-19-16,1 1 0,0 17 16,-1-35-1,1 0-15,0 0 16,-1 0-16,-17-17 0,0-1 16,0 0-1</inkml:trace>
  <inkml:trace contextRef="#ctx0" brushRef="#br1" timeOffset="87650.3842">27693 5380 0,'18'-18'16,"-1"1"-1,-17-1-15,18 0 16</inkml:trace>
  <inkml:trace contextRef="#ctx0" brushRef="#br1" timeOffset="88613.2716">28822 4639 0,'18'0'32,"17"0"-17,0 0-15,0 0 0,18 0 16,36 0-16,-37 0 15,-16 0-15,-1 0 16,0 18-16,-17-18 0,17 0 16,-17 0-16,-18 17 15,-18-17-15,1-17 16,-1 17-16</inkml:trace>
  <inkml:trace contextRef="#ctx0" brushRef="#br1" timeOffset="88985.2611">28998 4480 0,'-35'18'16,"17"-18"-16,1 0 15,-1 18-15,-17-1 16,17 1-16,-17-18 0,0 17 16,17 1-16,0 0 15,36-1 1,17 36-1,-17-35 1,17 17-16,36 18 0,-18-35 16,-18-1-16,53 19 15,-53-19-15,-17-17 0,-18 18 16</inkml:trace>
  <inkml:trace contextRef="#ctx0" brushRef="#br1" timeOffset="89981.1359">29933 4357 0,'0'-18'16,"0"36"15,0-1-31,18 19 0,-18-1 16,0 36-1,17 52-15,1-52 16,0-54 0,-18 1-16,17 17 15,-17-17-15,0-1 16</inkml:trace>
  <inkml:trace contextRef="#ctx0" brushRef="#br1" timeOffset="90747.7417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 timeOffset="91181.6828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 timeOffset="91766.0532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 timeOffset="93017.8342">28346 5750 0,'17'0'31,"36"0"0,-35 0-31,0 0 0,17 0 16,35 18-16,-17 0 16,-17-18-16,16 0 0,-16 17 15,52-17 1,-70 0-16,17 0 0,-17 0 16,-1 0-16,-17-17 15</inkml:trace>
  <inkml:trace contextRef="#ctx0" brushRef="#br1" timeOffset="93428.0004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 timeOffset="95080.8447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 timeOffset="95381.6275">29686 5891 0,'-17'36'0,"17"-19"16,0 19-16,35-1 16,-17-35-16,17 18 15,-18-18-15,36-18 16,-35 0-16,0 18 15,-18-17-15,0-1 0,0-17 16,0 17-16,-18 0 16,0 18-16,1-17 0,-1 17 15,0 0-15,-17 0 16,53 0 0,-1 0-1</inkml:trace>
  <inkml:trace contextRef="#ctx0" brushRef="#br1" timeOffset="95758.5186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 timeOffset="96082.1643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 timeOffset="96704.4236">31133 5927 0,'0'17'16,"0"1"-16,0 0 15,17 17 1,-17-17-16,18-1 15,0 1-15,-1-1 16,-17-34 0</inkml:trace>
  <inkml:trace contextRef="#ctx0" brushRef="#br1" timeOffset="96830.4319">31186 5627 0</inkml:trace>
  <inkml:trace contextRef="#ctx0" brushRef="#br1" timeOffset="97088.7616">31291 6050 0,'18'-17'15,"0"-1"-15,-1-17 16,1 17-16,-18 0 0,18 18 16,-1 0-16,19 0 15,-19 0 1,-17 18-16,35 17 15,-35-17-15,0 0 16,0-1-16,18 1 0,-18-1 0</inkml:trace>
  <inkml:trace contextRef="#ctx0" brushRef="#br1" timeOffset="97682.5823">32120 5574 0,'-17'70'16,"17"-34"-16,0 52 16,0-35-16,0-18 0,17 53 15,-17-17 1,18-36-16,17 0 15,-17-17-15,0-18 16,-1 0-16</inkml:trace>
  <inkml:trace contextRef="#ctx0" brushRef="#br1" timeOffset="98397.1069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 timeOffset="98805.5235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 timeOffset="98946.582">33408 6244 0,'0'-17'16</inkml:trace>
  <inkml:trace contextRef="#ctx0" brushRef="#br0" timeOffset="125217.5293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 timeOffset="140621.5431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 timeOffset="142879.0792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 timeOffset="143595.2813">22154 13441 0,'18'0'31,"-18"17"-31,18 1 16,-18 0-16,17-1 15,-17 1-15,18 0 0,0 17 16,-1-17-16,-17-1 16,18-17-16,0 18 15,-1-36 1,1 1-16,-1-1 0,-17-17 0,36-18 15,-19 35 1,-17 0-16,18 1 16,0-1-16,-1 18 15,1 0-15</inkml:trace>
  <inkml:trace contextRef="#ctx0" brushRef="#br0" timeOffset="149413.9406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 timeOffset="149579.4253">25753 10777 0,'53'-17'16,"17"-19"-1,-34 19-15,-1 17 0,35-35 16,-34 35-16,-19 0 16,1 0-16,0 0 0</inkml:trace>
  <inkml:trace contextRef="#ctx0" brushRef="#br0" timeOffset="150108.1762">26211 10072 0,'18'0'16,"0"0"-1,35-18 1,-36 18-16,36 0 16,-35 0-16,17 0 15,-17 0-15,-1 0 16</inkml:trace>
  <inkml:trace contextRef="#ctx0" brushRef="#br0" timeOffset="150369.3013">26264 10072 0,'-17'17'16,"17"1"-16,0 0 0,-18 17 15,18-17 1,0 17-16,0-17 0,18 17 0,-1 0 15,1-17 1,0 17-16,-1-35 0,1 18 16,17-1-16,-17-17 15,-1 0-15,1 0 0,0 0 16,-1-17 0</inkml:trace>
  <inkml:trace contextRef="#ctx0" brushRef="#br0" timeOffset="150720.4209">26599 10160 0,'0'18'0,"0"-1"15,0 1-15,0 35 16,0-36-16,0 1 0,0 17 15,18-17-15,-18 0 16,0-1 0,18-17-1</inkml:trace>
  <inkml:trace contextRef="#ctx0" brushRef="#br0" timeOffset="151186.4658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 timeOffset="152532.0735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 timeOffset="153484.2065">27517 10601 0,'-18'0'15,"36"0"1,17 18 0,-17-18-16,-1 0 15,19 17-15,-19-17 16,1 0-16</inkml:trace>
  <inkml:trace contextRef="#ctx0" brushRef="#br0" timeOffset="153618.4059">27534 10795 0,'36'18'15,"-1"-18"-15,18 0 16,-36-18-16,19 18 0,-19 0 16</inkml:trace>
  <inkml:trace contextRef="#ctx0" brushRef="#br0" timeOffset="154486.8543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 timeOffset="154895.9532">28575 10089 0,'35'-17'15,"-17"17"-15,35 0 16,-36-18 0,36 18-16,-35 0 15,0 0-15,-1 0 0</inkml:trace>
  <inkml:trace contextRef="#ctx0" brushRef="#br0" timeOffset="155103.9833">28628 10125 0,'0'35'15,"-18"0"-15,18 1 16,0 16-1,0-34-15,18 0 0,-18-1 16,18-17-16,17 18 16,-18 0-16,19-18 15,-19 0-15,1-18 0,0 18 16</inkml:trace>
  <inkml:trace contextRef="#ctx0" brushRef="#br0" timeOffset="155304.3253">28893 10195 0,'-18'53'15,"18"0"-15,0-18 16,18-17-16,-1 0 15,1-18 1</inkml:trace>
  <inkml:trace contextRef="#ctx0" brushRef="#br0" timeOffset="155736.5718">29016 10072 0,'0'-18'15,"35"18"1,-17-17-16,0 17 15,-1 0-15,18 0 16,-17 0-16,0 0 16,-18 17-16,17 1 15,-17-1-15,-17 36 16,17-17-16,0-19 16,0 54-1,0-36 1,0 0-16,0-17 0,0 0 15,17-18 1,-34 0 0,-1-18-1,0 0-15,1 18 16</inkml:trace>
  <inkml:trace contextRef="#ctx0" brushRef="#br0" timeOffset="156104.3071">28787 10795 0,'35'18'16,"-17"-18"-1,-1 17-15,36 1 16,-18 0-16,-35-1 0,18 18 16,-36 1-1,18-19-15,-17 1 16,-1 0-16,1-1 0,-19 1 15,36 0 1,18-1 0,35-17-1,-36 0-15,19 0 16,-19-17-16</inkml:trace>
  <inkml:trace contextRef="#ctx0" brushRef="#br0" timeOffset="156593.2162">29369 9948 0,'17'-17'16,"36"-1"-1,-17 18-15,-19-18 16,19 18-16,-1 0 0,-18-17 16,-17 34-1</inkml:trace>
  <inkml:trace contextRef="#ctx0" brushRef="#br0" timeOffset="156755.0493">29475 10001 0,'17'53'0,"-17"-18"15,0 1-15,0-19 16,0 1-16,18 35 16,-36-35-16</inkml:trace>
  <inkml:trace contextRef="#ctx0" brushRef="#br0" timeOffset="157506.0164">29651 10724 0,'18'0'31,"35"18"-16,-18 0-15,-18-1 0,19 1 16,17 17 0,-18 1-16,-17-19 0,17 18 15,0-17 1,-53-36 0</inkml:trace>
  <inkml:trace contextRef="#ctx0" brushRef="#br0" timeOffset="157676.9485">29968 10636 0,'-17'36'0,"-36"34"16,0-35-16,0 36 15,18-53 1,35-1-16,-18 18 15,36-17-15,17-18 0</inkml:trace>
  <inkml:trace contextRef="#ctx0" brushRef="#br0" timeOffset="158246.0283">30533 10760 0,'18'0'46,"17"0"-46,0 0 16,0 0-16,36 0 16,-36 0-16,36-18 15,-54 18-15,1 0 16</inkml:trace>
  <inkml:trace contextRef="#ctx0" brushRef="#br0" timeOffset="159161.3471">30639 10478 0,'0'17'32,"17"54"-17,-17-36-15,0 0 16,0 53-16,0-52 16,0 52-1,18-53-15,-18-17 0,18 17 0,-1-17 16</inkml:trace>
  <inkml:trace contextRef="#ctx0" brushRef="#br0" timeOffset="159979.8669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 timeOffset="161335.3163">31732 10019 0,'18'0'31,"17"0"-15,-17 0-16,0 0 15,-1 0-15,1-18 0,35 18 16,-36 0 0,1 0-16</inkml:trace>
  <inkml:trace contextRef="#ctx0" brushRef="#br0" timeOffset="161754.2263">31750 10037 0,'0'17'31,"0"1"-15,0-1-16,0 19 15,-35 34 1,35-34-1,-18 16-15,18-16 16,18-19-16,-1 1 16,19 0-16,17-18 15,-36 0-15,18 0 16,1 0-16,-19 0 16</inkml:trace>
  <inkml:trace contextRef="#ctx0" brushRef="#br0" timeOffset="162144.1269">32085 10142 0,'0'18'16,"0"0"-1,0-1-15,-17 71 16,17-52-16,0-19 16,17 19-16,1-19 15,-1 1-15</inkml:trace>
  <inkml:trace contextRef="#ctx0" brushRef="#br0" timeOffset="162481.5055">32209 10054 0,'17'0'15,"1"18"-15,17-18 16,-17 0 0,-1 0-16,36 17 15,-35-17-15,0 18 16,-18 17-16,0-17 16,0 35-16,0-18 15,-18 0-15,18 18 16,0-35-16,0 0 15,0-1-15,0 1 0,0 0 16,-18-18 0,1-18-1,17 0-15,-18 1 16,0 17-16</inkml:trace>
  <inkml:trace contextRef="#ctx0" brushRef="#br0" timeOffset="163133.0451">31944 10901 0,'18'0'31,"17"0"-15,-17 0-16,-1 17 0,1-17 16,-18 18-16,18 0 15,-18-1-15,0 1 16,0 17-16,-18-17 15,0 0-15,1 17 16,-1-35-16,18 18 16,0-1-16,18-17 0,17 0 15,-17 18-15,17-18 16,0 0-16,0 0 0,1 0 16,-19 0-16</inkml:trace>
  <inkml:trace contextRef="#ctx0" brushRef="#br0" timeOffset="165365.1943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 timeOffset="165891.8748">27234 11518 0,'18'0'31,"0"0"-31,17 0 16,0 0-1,1 0-15,16 0 16,-34 0-16,0 0 16,-36 0-1</inkml:trace>
  <inkml:trace contextRef="#ctx0" brushRef="#br0" timeOffset="166109.6586">27252 11536 0,'0'53'15,"0"-36"-15,0 36 16,0-17-16,0-1 0,35 35 15,-17-34 1,0-19-16,35 19 16,-36-36-16,1 17 0,-1-17 15,19 18-15,-19-18 16,1-18-16</inkml:trace>
  <inkml:trace contextRef="#ctx0" brushRef="#br0" timeOffset="166336.4971">27587 11677 0,'0'35'16,"0"18"-1,18-18 1,-18-17-16,18 17 16,-1-35-1</inkml:trace>
  <inkml:trace contextRef="#ctx0" brushRef="#br0" timeOffset="166682.9513">27711 11553 0,'17'0'16,"1"0"-16,17 0 16,-17 0-16,0 0 15,-1 18 1,1 0-1,-18-1-15,0 1 0,0 17 16,17 18 0,-17-35-16,0 0 15,0-1-15,0 1 0,0-1 16,0 1-16,-17-18 31,-1 0-15,1 0-1,-1-18 1</inkml:trace>
  <inkml:trace contextRef="#ctx0" brushRef="#br0" timeOffset="167036.2976">27517 12294 0,'17'0'0,"1"18"15,0 0-15,-1-18 16,19 35-16,-19-17 15,1-18-15,-18 17 16,0 1-16,0-1 16,0 1-1,-18 0-15,1-18 16,17 17-16,17 1 16,1-18-1,17 18 1,-17-18-16,17-18 15</inkml:trace>
  <inkml:trace contextRef="#ctx0" brushRef="#br0" timeOffset="167248.1624">28187 12083 0,'71'0'15,"-36"-18"1,0 18-16,18 0 16,-35 0-16</inkml:trace>
  <inkml:trace contextRef="#ctx0" brushRef="#br0" timeOffset="167386.6221">28187 12241 0,'0'18'15,"35"-18"1,-17 18-16,35-18 16,-18 0-16,0-18 0,-17 18 15</inkml:trace>
  <inkml:trace contextRef="#ctx0" brushRef="#br0" timeOffset="168161.0349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 timeOffset="168444.6961">29669 11606 0,'17'-17'31,"-34"17"-31,-1 53 16,0-18-16,-17 71 16,17-36-16,1 1 15,17 17-15,0 71 16,17-89-16,36 36 15,-35-53-15,17-18 16,18-17-16,-18 0 0,-17-1 16</inkml:trace>
  <inkml:trace contextRef="#ctx0" brushRef="#br0" timeOffset="168828.6887">30021 11924 0,'89'-18'16,"-54"18"-1,71 18 1,-71 0-16,-17-1 16,-1 1-16,-17 35 0,0-36 15,0 19-15,-35 17 16,17-18-16,18-18 0,-17 19 16,-1 17-1,36-36-15,-1 19 16,19-36-16,-19 0 0,54 17 15,-36-34 1,-17-1-16,-18 0 16</inkml:trace>
  <inkml:trace contextRef="#ctx0" brushRef="#br0" timeOffset="168983.1538">30039 12171 0,'53'-18'0,"0"36"16,0-18-1,-18 0-15,53 0 16,-35-18-16</inkml:trace>
  <inkml:trace contextRef="#ctx0" brushRef="#br0" timeOffset="169243.6091">30586 11536 0,'53'-18'15,"-18"18"1,-17 0-16,-1 0 16</inkml:trace>
  <inkml:trace contextRef="#ctx0" brushRef="#br0" timeOffset="169434.4055">30551 11571 0,'17'53'16,"1"53"0,-1-88-16,-17 17 15,71 18-15,-18-36 16,-18-17-1,-17 0-15,0 0 16,-1-17-16</inkml:trace>
  <inkml:trace contextRef="#ctx0" brushRef="#br0" timeOffset="169640.1332">30868 11624 0,'0'35'16,"0"36"-1,0-36 1,18-17-16,-18-1 0,17 19 16,1-36-1</inkml:trace>
  <inkml:trace contextRef="#ctx0" brushRef="#br0" timeOffset="170011.708">30992 11571 0,'35'0'15,"-18"-18"1,1 18-16,35 0 16,-35 0-16,-1 0 15,1 18-15,-18 0 16,0 17 0,0-17-16,-18-1 15,18 1-15,0 35 16,18-18-16,-18 18 15,0-35-15,0-1 16,0 1-16,0 0 0,-18-18 16,1 0-1,-1 0 1,0-36 0,1 36-1</inkml:trace>
  <inkml:trace contextRef="#ctx0" brushRef="#br0" timeOffset="170452.7269">30674 12330 0,'18'0'16,"-1"0"-16,1 0 0,35 17 16,0-17-1,-36 18-15,1-18 0,-18 35 16,-18-17-16,-17 17 16,18-17-16,-19-1 15,36 1-15,-17 17 16,34-17-1,19-18 1,-1 0-16,-18 0 0,36-18 16</inkml:trace>
  <inkml:trace contextRef="#ctx0" brushRef="#br0" timeOffset="171035.3485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 timeOffset="187580.558">26617 9737 0,'0'-18'62,"0"0"-46,0 1 0,0-1-16,0 0 0,18 1 15,-18-18-15,17-36 16,-17 18-16,18 0 0,0-88 16,-1 35-1,-17 53-15,18 18 0,-18 0 16,18 17-16,-18 0 15,0 36 1,17 0 0</inkml:trace>
  <inkml:trace contextRef="#ctx0" brushRef="#br1" timeOffset="188001.5659">26511 9402 0,'0'17'16,"0"1"-16,18-1 15,-18 1-15,18 35 16,-18-18-16,17 18 16,1-18-1,-1 18-15,-17-35 0,18 0 16,0-18-1,-1 17-15,1-34 16,-18-1-16,18 0 16,-1 1-16,1-1 0,35-35 15,-53 36-15,17-1 16,19 0-16,-19 18 16</inkml:trace>
  <inkml:trace contextRef="#ctx0" brushRef="#br1" timeOffset="189014.8656">26247 11553 0,'17'-17'16,"-34"17"31,-1 53-47,0-18 15,1 0-15,-1 18 0,-17-17 16,-18 52 0,18-35-16,-1 0 0,1-1 15,-18 19-15,36-36 16,-1-17-16,18 0 0,18-36 16,-1-17-1</inkml:trace>
  <inkml:trace contextRef="#ctx0" brushRef="#br1" timeOffset="189488.2218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 timeOffset="191061.1966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 timeOffset="218923.0374">23407 16316 0,'17'18'31,"19"-1"-15,-1 1-1,18 17-15,17 0 16,-17 1-16,0-19 0,53 19 16,-53-19-16,-18-17 15,18 18-15,18-18 16,-54 0-16,19 0 15,-36-18-15</inkml:trace>
  <inkml:trace contextRef="#ctx0" brushRef="#br0" timeOffset="219313.1968">23548 16563 0,'-18'0'16,"18"-18"-1,-17-35 1,-1 0-16,0 18 15,1-35-15,-1 34 16,0 1-16,1-35 16,-18 17-16,17 35 15,0 0 1,18 36 0,36 0-1,34 17 1,-35-17-16,1-18 0,-1 17 0,35 1 15,1-1 1,-36-17-16</inkml:trace>
  <inkml:trace contextRef="#ctx0" brushRef="#br0" timeOffset="219762.1028">23460 17586 0,'-18'0'16,"53"18"-1,-17-1 1,17 1-16,1-18 0,34 18 16,-35-1-1,1-17-15,-1 18 0,-17-18 16,35 17-16,-53 1 16,17-18-16,-17 18 15</inkml:trace>
  <inkml:trace contextRef="#ctx0" brushRef="#br0" timeOffset="220147.7114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 timeOffset="227946.6334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 timeOffset="231292.2019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36:55.54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 timeOffset="328.827">8202 2752 0,'-18'17'15,"18"1"1,-17 0-16,17 17 16,0 0-16,-18 36 15,18-36-15,18 36 16,-1-54-16,19 36 16,-19-53-16,19 18 15,-19-1-15,36-17 16,-18 0-16,-17-17 0,35-1 15,-35 0 1,-1 1-16</inkml:trace>
  <inkml:trace contextRef="#ctx0" brushRef="#br0" timeOffset="1052.4445">8061 5292 0,'-18'0'16,"36"-18"15,17 0-15,36-35-1,-36 36-15,36-36 16,-36 18-16,0-1 0,18-17 16,-35 36-16,-18-1 15,17 1-15,-34 34 16</inkml:trace>
  <inkml:trace contextRef="#ctx0" brushRef="#br0" timeOffset="1336.2615">8114 4939 0,'-18'18'16,"1"17"-16,-1 35 15,0 1 1,1-36-16,17 18 16,0-18-16,17-17 0,1 0 15,35-1-15,-18-17 16,53 0-1,-52 0-15,-1-17 0,35-1 16,-52 18-16,0 0 16</inkml:trace>
  <inkml:trace contextRef="#ctx0" brushRef="#br0" timeOffset="18303.144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 timeOffset="19788.6014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 timeOffset="21712.427">26705 1429 0,'18'0'16,"-18"17"15,0 36-15,0-35-16,18 17 15,-18-17-15,0 17 16,17-35-16</inkml:trace>
  <inkml:trace contextRef="#ctx0" brushRef="#br0" timeOffset="22201.9753">26741 776 0,'17'0'47,"18"-18"-31,-17 18-16,0 0 0,-1-17 15</inkml:trace>
  <inkml:trace contextRef="#ctx0" brushRef="#br0" timeOffset="22378.9204">26741 811 0,'0'36'15,"0"17"1,17-18-16,-17-17 16,18-1-1,-1-17-15,1 18 0,0-18 16,-1 0-16</inkml:trace>
  <inkml:trace contextRef="#ctx0" brushRef="#br0" timeOffset="22610.5503">26970 829 0,'0'35'16,"18"18"-16,-18-17 15,17-19 1,-17 1-16,18-1 16,-1-17-1</inkml:trace>
  <inkml:trace contextRef="#ctx0" brushRef="#br0" timeOffset="22974.9973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 timeOffset="23713.9058">25665 882 0,'-18'0'0,"0"0"15,1 35 1,-1 1-16,0 16 16,18 1-16,-17 0 0,17 35 15,0 54-15,0-72 16,35 1-16,-17-18 0,70 52 15,-35-52-15,0-17 16,17-19-16,1 19 16,-1-36-16</inkml:trace>
  <inkml:trace contextRef="#ctx0" brushRef="#br0" timeOffset="24170.7686">27393 723 0,'18'18'31,"17"17"-15,0 0-16,1 1 16,17 52-16,-36-35 15,19 70 1,-19-52-16,-17 52 16,-17-70-16,-1 71 15,-17-71-15,-18 17 16,35-35-16</inkml:trace>
  <inkml:trace contextRef="#ctx0" brushRef="#br0" timeOffset="24664.664">27675 600 0,'18'0'47,"17"0"-32,-17 0-15,35 0 16,-18 0-16,36-18 16,-54 0-16,19 18 0,-19 0 15,-34 0 1</inkml:trace>
  <inkml:trace contextRef="#ctx0" brushRef="#br0" timeOffset="24826.1581">27817 635 0,'17'35'16,"-17"1"-1,18 34 1,-1-17-1,1-18-15,0 18 0,-1 0 16</inkml:trace>
  <inkml:trace contextRef="#ctx0" brushRef="#br0" timeOffset="26073.1571">28116 1199 0,'-17'0'16,"17"18"-16,17 0 16,1-1-16,35 19 15,-18-1-15,1-17 16,52 34 0,-53-34-16,0 0 0,1-1 15,16 1-15,-34 0 16,-18-1-16,18-17 0,-36 18 15,0-18 1</inkml:trace>
  <inkml:trace contextRef="#ctx0" brushRef="#br0" timeOffset="26250.1437">28399 1252 0,'-89'71'16,"1"17"-1,18 0-15,52-52 16,0 52-16</inkml:trace>
  <inkml:trace contextRef="#ctx0" brushRef="#br0" timeOffset="50364.2725">32738 3104 0,'17'18'31,"-17"0"-15,18-18-1,-18 17-15,0 54 16,0-18-16,0 106 16,0-71-16,-18 106 15,18-88-15,0 88 16,0-106-16,18 88 15,-18-105-15,18 70 16,-18-88-16,0 35 16,0-53-16,-18 18 15,18-35-15</inkml:trace>
  <inkml:trace contextRef="#ctx0" brushRef="#br0" timeOffset="50847.2276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 timeOffset="51989.3466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 timeOffset="52559.5363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 timeOffset="89449.0246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 timeOffset="102705.8599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 timeOffset="106671.5888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 timeOffset="107260.4344">9737 11818 0,'17'0'63,"-17"18"-63,0-1 15,0 1-15,0 0 0,18-1 16,-18 1-16,0 0 0,18-1 16</inkml:trace>
  <inkml:trace contextRef="#ctx0" brushRef="#br0" timeOffset="107533.1519">10054 11871 0,'18'18'15,"-18"17"-15,0-17 16,0-1-16,0 18 16,17-35-16,-17 36 15</inkml:trace>
  <inkml:trace contextRef="#ctx0" brushRef="#br0" timeOffset="107906.0701">10054 11271 0,'18'0'15,"-1"0"-15,1 0 16,0 0-16,35 0 16,-36 0-16,1 0 15,0-17-15</inkml:trace>
  <inkml:trace contextRef="#ctx0" brushRef="#br0" timeOffset="108106.0917">10089 11342 0,'0'35'15,"0"-17"-15,0 17 0,0 0 16,18 1-1,0-1 1,-1-35-16,1 17 0,17-17 16,-17 0-16,0 0 15</inkml:trace>
  <inkml:trace contextRef="#ctx0" brushRef="#br0" timeOffset="108317.201">10336 11412 0,'0'36'16,"0"-1"-1,0-17-15,0 17 16,18-35-1,0 17-15,-1-17 0</inkml:trace>
  <inkml:trace contextRef="#ctx0" brushRef="#br0" timeOffset="108617.2393">10460 11218 0,'18'0'16,"-1"0"0,1 0-1,-1 0-15,1 18 16,0 0-16,-1 17 16,-17 0-16,18-17 0,-18 17 15,0 18-15,0-35 16,18 35-1,-18-18-15,-18-35 47,0 0-47,1-18 16</inkml:trace>
  <inkml:trace contextRef="#ctx0" brushRef="#br0" timeOffset="109813.7331">8202 11783 0,'-18'0'16,"1"0"-1,17-18-15,17 18 32,54 0-17,17 0-15,-35 0 16,88 0 0,-53 0-16,89 0 0,-89 0 15,106 0-15,-106 0 16,71 18-1,-53-18-15</inkml:trace>
  <inkml:trace contextRef="#ctx0" brushRef="#br0" timeOffset="110402.0358">10707 11218 0,'17'0'16,"36"0"-1,0-17 1,35 17-16,-52 0 0,-1-18 16,36 18-1,-36 0-15</inkml:trace>
  <inkml:trace contextRef="#ctx0" brushRef="#br0" timeOffset="110551.7538">10936 11324 0,'18'53'16,"-18"-18"-16,17 18 15,-17-17 1,0-19-16,18 18 15</inkml:trace>
  <inkml:trace contextRef="#ctx0" brushRef="#br0" timeOffset="110898.9664">11165 11748 0,'36'17'16,"-1"-17"-16,18 0 15,0 0-15,70 0 16,-35-17-16,-17 17 16,17 0-16,0-18 0,71 18 15,-88 0-15,35 0 16,-71 0-16,18 18 16,-53-1-1</inkml:trace>
  <inkml:trace contextRef="#ctx0" brushRef="#br0" timeOffset="115859.2723">8237 12841 0,'18'0'15,"35"0"1,-18 0-16,18 0 16,0 0-16,0 0 0,35 18 15,-17-18-15,123 17 16,-88-17-16,105 0 15,-105 0-15,70 0 16,-105 0-16,-18-17 16,0 17-16,-36 0 0,1 0 15</inkml:trace>
  <inkml:trace contextRef="#ctx0" brushRef="#br0" timeOffset="117599.1964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 timeOffset="118277.2532">10407 12365 0,'0'-18'16,"18"18"-16,-1 0 15,19 0-15,-1 0 16,-18 0-16,36 0 16,-35 0-1</inkml:trace>
  <inkml:trace contextRef="#ctx0" brushRef="#br0" timeOffset="118456.3829">10495 12453 0,'0'35'16,"18"1"-1,-1-1-15,-17-17 0,36-1 16,-19 1-1,1-18-15,-18 17 0,18-17 16,-1-17-16</inkml:trace>
  <inkml:trace contextRef="#ctx0" brushRef="#br0" timeOffset="118627.706">10672 12488 0,'0'18'0,"17"17"16,-17-17-16,0 17 15,18-35-15,-18 18 16,17-18-16</inkml:trace>
  <inkml:trace contextRef="#ctx0" brushRef="#br0" timeOffset="118905.3202">10795 12330 0,'18'0'16,"-1"0"-16,19 0 15,-19 0-15,1 17 16,-1 1-16,-17 0 0,36 34 15,-36-34-15,0 17 16,-18-17 0,0 0-1,1-18-15,-1 0 0,-17 17 16,17-34 0,18-1-1</inkml:trace>
  <inkml:trace contextRef="#ctx0" brushRef="#br0" timeOffset="119243.3265">10601 12965 0,'35'0'15,"-17"17"1,17-17-16,-17 0 16,17 36-16,-35-19 15,0 18 1,0 1-16,-18-19 15,18 19-15,-17-36 16,17 17 0,0 1-16,17-18 0,1 0 15,17 0-15,-17 0 0,0-18 16</inkml:trace>
  <inkml:trace contextRef="#ctx0" brushRef="#br0" timeOffset="119792.7526">11077 12294 0,'18'0'15,"0"-17"1,17 17 0,0 0-16,18-18 15,-18 18-15,-17-18 0,0 18 16</inkml:trace>
  <inkml:trace contextRef="#ctx0" brushRef="#br0" timeOffset="119922.4572">11254 12347 0,'0'53'16,"0"-35"-16,17 35 15,-17-36 1,18 36-16</inkml:trace>
  <inkml:trace contextRef="#ctx0" brushRef="#br0" timeOffset="120512.3121">11501 12859 0,'17'0'32,"36"0"-17,0 0 1,0 0-16,88 0 15,-70-18-15,17 18 0,88 0 16,1-18 0,-107 18-16,1 0 15,-18 0-15,17 18 16,-52-18-16,-1 18 16</inkml:trace>
  <inkml:trace contextRef="#ctx0" brushRef="#br0" timeOffset="121609.4732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 timeOffset="121869.5065">10442 13741 0,'36'0'16,"-19"0"-16,36-18 16,0 0-1,-35 18-15,17-17 16</inkml:trace>
  <inkml:trace contextRef="#ctx0" brushRef="#br0" timeOffset="122063.2499">10478 13776 0,'0'71'15,"0"-1"1,17-35 0,18 18-16,-17-53 0,17 18 15,18-18 1,-35 0-16,0 0 15,17-18-15</inkml:trace>
  <inkml:trace contextRef="#ctx0" brushRef="#br0" timeOffset="122348.5301">10813 13794 0,'0'35'16,"0"-17"-16,0 34 15,17-34-15,1 0 16,0-1 0,17-17-16</inkml:trace>
  <inkml:trace contextRef="#ctx0" brushRef="#br0" timeOffset="122653.5124">10936 13653 0,'18'17'15,"-18"1"-15,35-1 16,-17-17-16,-1 18 0,19-18 16,-19 18-16,19-1 15,-36 1-15,17 17 16,-17 1-16,0-19 15,0 18-15,0-17 16,0 0-16,-17-18 31,-1 0-15,0 0-16,-17-18 16,35 0-16,-35 18 15</inkml:trace>
  <inkml:trace contextRef="#ctx0" brushRef="#br0" timeOffset="123071.4997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 timeOffset="123343.4311">11236 13776 0,'18'0'16,"-1"0"-16,1-18 15,35 18-15,-36-17 16,1 17-16,0 0 0,-1 0 16,-17-18-16</inkml:trace>
  <inkml:trace contextRef="#ctx0" brushRef="#br0" timeOffset="123464.9551">11342 13847 0,'0'52'15,"17"1"-15,-17-17 16,18-1 0,-18-17-16</inkml:trace>
  <inkml:trace contextRef="#ctx0" brushRef="#br0" timeOffset="124472.2115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 timeOffset="124672.5747">10389 15046 0,'0'-18'0,"18"18"16,17-17-16,1 17 15,-19 0-15,1 0 16</inkml:trace>
  <inkml:trace contextRef="#ctx0" brushRef="#br0" timeOffset="124856.7246">10425 15081 0,'0'53'15,"0"-35"-15,0 35 16,0-36-1,0 1-15,17-18 0,1 18 16,0-1-16,-1-17 0,18 0 16,-17 0-16,0 0 15,-18-17-15</inkml:trace>
  <inkml:trace contextRef="#ctx0" brushRef="#br0" timeOffset="125045.4037">10672 15081 0,'0'18'0,"0"0"16,0-1 0,0 1-16,17-1 0,1 19 15,-1-19 1</inkml:trace>
  <inkml:trace contextRef="#ctx0" brushRef="#br0" timeOffset="125446.497">10830 14958 0,'0'17'15,"36"-17"1,-19 0-16,18 0 15,1 0-15,-36 18 16,17 0 0,-17-1-16,0 1 0,0 17 15,0-17-15,0 0 0,0-1 16,0 1-16,0-1 0,0 1 31,-17-18-15,-1 0-16,0 0 15,1 0-15</inkml:trace>
  <inkml:trace contextRef="#ctx0" brushRef="#br0" timeOffset="125697.9786">10530 15575 0,'0'18'16,"18"-1"0,0-17-16,-18 18 0,17 17 15,19 1 1,-19-19-16,36 1 15,-35-18 1</inkml:trace>
  <inkml:trace contextRef="#ctx0" brushRef="#br0" timeOffset="125823.7953">10689 15716 0,'0'53'16,"0"-35"-16,18 17 15,-1-35-15,1 0 16</inkml:trace>
  <inkml:trace contextRef="#ctx0" brushRef="#br0" timeOffset="126048.4218">11113 15028 0,'70'-17'16,"-17"-1"-1,-35 18-15,17-18 16</inkml:trace>
  <inkml:trace contextRef="#ctx0" brushRef="#br0" timeOffset="126169.4771">11201 15064 0,'0'35'16,"0"18"-16,17-18 16,1-17-16,0 17 15,-1-17-15</inkml:trace>
  <inkml:trace contextRef="#ctx0" brushRef="#br0" timeOffset="126725.1049">8220 14041 0,'35'0'15,"0"0"1,18 0-16,18 0 0,-1 0 15,36-18-15,88 0 16,-70 1-16,-19 17 0,1-18 16,-17 18-16,-1-18 15</inkml:trace>
  <inkml:trace contextRef="#ctx0" brushRef="#br0" timeOffset="127209.0194">11959 14023 0,'-17'0'16,"34"0"-16,54 0 16,-18 0-1,35 0-15,71 0 16,-54-18-16,-16 1 0,-1-1 15,0 18-15,18-18 16,-71 18-16,-17 0 16</inkml:trace>
  <inkml:trace contextRef="#ctx0" brushRef="#br0" timeOffset="127608.6393">8326 15505 0,'52'0'15,"-16"0"-15,17 0 16,17 0-16,195-36 16,-177 19-16,88-1 15</inkml:trace>
  <inkml:trace contextRef="#ctx0" brushRef="#br0" timeOffset="128008.8729">11818 15346 0,'53'0'15,"35"0"1,141 0 0,-140 0-16,17 0 15,88-18-15,-36 1 16,-105 17-16,0-18 16</inkml:trace>
  <inkml:trace contextRef="#ctx0" brushRef="#br0" timeOffset="129305.1108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 timeOffset="130466.3179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 timeOffset="131079.4743">11712 14076 0,'18'0'31,"35"0"-31,-18 0 16,0 0-16,36 0 15,-36 0-15,18 0 16,-18 0-16</inkml:trace>
  <inkml:trace contextRef="#ctx0" brushRef="#br0" timeOffset="131753.4875">11571 15399 0,'0'17'16,"35"-17"15,1 0-31,-1 0 0,0-17 16,1 17-16,52 0 15,-71 0-15,19 0 0,-1 0 16</inkml:trace>
  <inkml:trace contextRef="#ctx0" brushRef="#br0" timeOffset="133025.6543">10548 15540 0,'18'0'15,"-36"0"-15,18 35 16,-18-17-16,1 17 16,-1 0-16,18 1 15,-17-1-15,17-17 0,0-1 0,17 18 16,1-17-16,17-18 15,0 0 1,-17-18-16,53 1 16,-54 17-16,18-18 0,1 18 15,-1-17 1,-35 34-16,0 1 16</inkml:trace>
  <inkml:trace contextRef="#ctx0" brushRef="#br0" timeOffset="133242.685">10601 15663 0,'18'89'15,"-1"-37"1,1 37-16,-18-54 0,18 0 16,17 36-1,-18-36-15,-17-17 0,18-1 16</inkml:trace>
  <inkml:trace contextRef="#ctx0" brushRef="#br0" timeOffset="140049.0611">8149 7391 0,'-17'0'16,"34"-18"15,1-17-31,52-36 16,-34 18-16,-1 18 0,18 0 16,-18-1-16,18-16 15,-18 16-15,-17 1 16</inkml:trace>
  <inkml:trace contextRef="#ctx0" brushRef="#br0" timeOffset="140395.9188">8237 6967 0,'-17'0'16,"17"18"-1,0 17 1,-18-17-16,18 17 0,0 0 0,-18 36 16,18-36-1,-17-17-15,17 17 0,-18 1 16,1 16-16,17-34 15,0 17 1,17-35-16,1 0 0,-1 0 0,36 0 16,-17 0-1,17-35-15,-18 35 16,-18-18-16,1 18 0,0 0 16</inkml:trace>
  <inkml:trace contextRef="#ctx0" brushRef="#br0" timeOffset="141163.0989">7902 9031 0,'-17'0'0,"17"18"15,0-36 16,17 0-31,1 1 16,17-36 0,-17 18-16,-1 17 15,36-53-15,-35 54 16,17-36-16,-17 53 16,-18-18-16,0 36 15</inkml:trace>
  <inkml:trace contextRef="#ctx0" brushRef="#br0" timeOffset="141550.3342">7779 8767 0,'0'17'31,"0"18"-15,0 1-16,0 34 15,17-34-15,-17-1 0,0-18 16,18 19-16,0-19 0,17 1 16,-17-18-16,-1 0 15,36-18 1,-35 1-16,17 17 0,-17-18 0,35 0 16,-18 1-1,0 17-15,0-18 16,1 18-1</inkml:trace>
  <inkml:trace contextRef="#ctx0" brushRef="#br0" timeOffset="153002.1448">9701 16422 0,'0'-18'16,"0"1"-1,0-1 1,0 0 0,0 36 15,0 52-15,0-34-16,0-1 15,-17 18 1,17-18-16,17 18 15,1-18-15,0 1 16,-1-19-16,19-17 16,-1 18-16,-17-18 15,-1-18-15,18 1 16,-35-1-16</inkml:trace>
  <inkml:trace contextRef="#ctx0" brushRef="#br0" timeOffset="153261.8529">10089 16387 0,'-17'-18'16,"-1"18"0,1 18-1,17-1-15,0 36 16,0-35-16,0-1 0,17 19 15,1-19 1,-1-17-16,1 0 0,0 18 16,35-18-16,-36 0 15,1 0-15,0 0 16,17 18-16,-18-18 16</inkml:trace>
  <inkml:trace contextRef="#ctx0" brushRef="#br0" timeOffset="153459.1775">10231 16422 0,'0'0'0,"0"35"16,0 36-16,0-18 15,0-1-15,0-16 16,17-1 0</inkml:trace>
  <inkml:trace contextRef="#ctx0" brushRef="#br0" timeOffset="153690.6335">10513 16616 0,'0'53'16,"0"-36"-16,-18 19 15,18-19-15,-17 1 16,17 0-16,-18-1 0,18 1 15</inkml:trace>
  <inkml:trace contextRef="#ctx0" brushRef="#br0" timeOffset="154659.7982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 timeOffset="156272.1312">11289 16193 0,'18'0'31,"17"17"-15,-18-17-1,1 18-15,35-1 16,-35 1-16,-1 17 0,1-17 16,0 17-16,-18 36 15,0-36-15,-18 0 0,0 1 16,1-1-16,-1 0 0,-35 18 16,35-18-16</inkml:trace>
  <inkml:trace contextRef="#ctx0" brushRef="#br0" timeOffset="159657.1838">13847 11254 0,'-18'-18'15,"18"0"16,18 18-31,-1 0 16,18-17-16,1 17 16,17-18-16,-36 18 15,19 0-15,-1 0 0,-18 0 16,19 0 0,-19-18-16,1 18 0</inkml:trace>
  <inkml:trace contextRef="#ctx0" brushRef="#br0" timeOffset="160699.6551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 timeOffset="161364.4382">14182 11642 0,'17'0'32,"1"17"-17,0 19-15,35-1 16,17 18-16,-35-36 15,54 36-15,-72-35 16,36 17-16,-35-35 16,-1 18-16,-17 0 15</inkml:trace>
  <inkml:trace contextRef="#ctx0" brushRef="#br0" timeOffset="161560.1755">14482 11642 0,'-36'53'16,"1"-18"-16,-18 35 16,18-34-16,17-1 0,-35 36 15,53-36 1,-17-18-16,34 19 15,1-19-15</inkml:trace>
  <inkml:trace contextRef="#ctx0" brushRef="#br0" timeOffset="161783.7867">14746 11889 0,'0'35'0,"0"18"15,0-18 1,0-17-16,18 52 16,-1-34-16,-17-1 15,18-35-15,-18 17 16</inkml:trace>
  <inkml:trace contextRef="#ctx0" brushRef="#br0" timeOffset="162460.5793">14235 12647 0,'0'18'47,"35"-1"-47,-17 1 16,-1 17-16,1-17 0,17 17 15,-17-17-15,-1 17 0,19-17 16,-1 35-1,-17-18-15,-1-17 16,1-18-16,-18 17 0</inkml:trace>
  <inkml:trace contextRef="#ctx0" brushRef="#br0" timeOffset="162651.0707">14534 12700 0,'-52'35'16,"-1"1"-1,35-19-15,0 18 0,-17 18 16,17-17-16,18-1 16,0-17-16,0-1 15</inkml:trace>
  <inkml:trace contextRef="#ctx0" brushRef="#br0" timeOffset="163068.6525">14693 12965 0,'0'-18'16,"18"18"-16,-1 0 15,1 0-15,-18 18 16,18-1-16,-1 1 16,-17 0-16,-17 17 15,17-18-15,-18 36 16,0-35-16,18 0 16,-17-18-16,17 17 15,17-17-15,1 0 0,35 0 16,-18 0-16,-17-17 15,17 17-15</inkml:trace>
  <inkml:trace contextRef="#ctx0" brushRef="#br0" timeOffset="164146.4803">14340 13441 0,'-17'0'16,"-1"0"0,18 17-1,18 19 1,-1-19-1,19 19-15,-19-19 0,36 36 16,-35-35-16,17 35 16,-17-36-16,-1 19 15,1-19 1,-18-34 0</inkml:trace>
  <inkml:trace contextRef="#ctx0" brushRef="#br0" timeOffset="164330.2606">14499 13529 0,'-17'18'16,"-19"17"-1,19 0-15,17-17 0,-36 52 16,19-17-1,-1-35-15,18 0 0,0 17 16</inkml:trace>
  <inkml:trace contextRef="#ctx0" brushRef="#br0" timeOffset="164697.4889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 timeOffset="165503.5872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 timeOffset="171286.5277">20761 12682 0</inkml:trace>
  <inkml:trace contextRef="#ctx0" brushRef="#br0" timeOffset="171630.944">20761 12682 0,'-35'36'0,"35"-54"16,17 18 46,19 18-62,-1-18 16,-17 0-16,52 0 16,-52 0-16,-1 0 15,1 17-15,0-17 0,-1 0 0,-17 18 16</inkml:trace>
  <inkml:trace contextRef="#ctx0" brushRef="#br0" timeOffset="171792.3823">20743 12947 0,'53'18'16,"0"-18"0,18 0-16,-36 0 15,18 0-15,-35 0 16</inkml:trace>
  <inkml:trace contextRef="#ctx0" brushRef="#br0" timeOffset="173799.0974">23248 11307 0,'18'0'31,"35"-18"-31,-18 18 16,35-18 0,1 1-16,-36 17 15,-17 0-15,17 0 0,-17 0 16</inkml:trace>
  <inkml:trace contextRef="#ctx0" brushRef="#br0" timeOffset="174734.0386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 timeOffset="176342.7144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 timeOffset="176664.5393">24818 11977 0,'0'17'0,"0"1"16,0 0-16,18 35 15,-18-36-15,17 1 0,1 17 16,-18 0 0,0-17-16</inkml:trace>
  <inkml:trace contextRef="#ctx0" brushRef="#br0" timeOffset="177009.0622">24871 11448 0,'17'0'16,"1"-18"0,0 18-16,35-18 15,-18 1-15,-17 17 16,-1-18-16</inkml:trace>
  <inkml:trace contextRef="#ctx0" brushRef="#br0" timeOffset="177210.1206">24959 11483 0,'0'35'15,"0"-17"1,0-1-16,0 19 16,18-36-16,-18 17 15,0 1-15,17 0 16,1-1-16,-18 1 15,18-18-15,-1 18 16,1-18 0</inkml:trace>
  <inkml:trace contextRef="#ctx0" brushRef="#br0" timeOffset="177560.0263">25206 11448 0,'0'17'31,"18"19"-15,-18 16-1,0-34-15,17 17 0,-17 1 16,18-36-16,-18 17 15</inkml:trace>
  <inkml:trace contextRef="#ctx0" brushRef="#br0" timeOffset="177887.3623">25294 11395 0,'18'-18'15,"-1"18"-15,1-18 16,0 18 0,17 0-16,-17 0 15,-1 0-15,1 18 16,-18 0-16,0-1 16,18 19-1,-18-19-15,17 36 16,-17-18-16,18 18 15,-1-35-15,1 35 16,-18-35-16,0-1 16,-18-17-1,1 0 1,-1 0-16,1-17 16</inkml:trace>
  <inkml:trace contextRef="#ctx0" brushRef="#br0" timeOffset="178283.4793">25612 11324 0,'0'0'0,"17"0"16,19-17-1,-19 17 1,19-18-16,16 18 16,-34 0-16,0 0 15</inkml:trace>
  <inkml:trace contextRef="#ctx0" brushRef="#br0" timeOffset="178421.0674">25682 11342 0,'36'35'16,"-36"0"-16,17-17 0,1 17 16,17 18-1,-35-18 1,0-17-16</inkml:trace>
  <inkml:trace contextRef="#ctx0" brushRef="#br0" timeOffset="181430.5192">26017 11783 0,'18'17'16,"35"19"0,-35-1-16,52 18 15,-35-18-15,18 0 16,18 1 0,-36-19-16,0 1 0,1 0 15,-19-18-15,-34 0 31</inkml:trace>
  <inkml:trace contextRef="#ctx0" brushRef="#br0" timeOffset="181608.7443">26370 11818 0,'-53'53'15,"18"0"-15,0-18 0,-54 36 16,37-1 0,16 1-1,19-36-15</inkml:trace>
  <inkml:trace contextRef="#ctx0" brushRef="#br0" timeOffset="182370.5526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 timeOffset="182574.8725">24694 13229 0,'36'53'15,"-36"-18"-15,17 36 16,-17-53-16,18 17 0,-18-18 15,0 1-15</inkml:trace>
  <inkml:trace contextRef="#ctx0" brushRef="#br0" timeOffset="183815.3683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 timeOffset="184093.2842">24836 12682 0,'17'-17'15,"1"17"-15,-1 0 16,1 0-16,0 0 16,-1-18-16</inkml:trace>
  <inkml:trace contextRef="#ctx0" brushRef="#br0" timeOffset="184255.3171">24871 12735 0,'0'36'16,"0"34"-1,0-52-15,17 35 16,1-18-16,0-17 16,-1-1-16,19 1 15,-19-18-15,1 18 16,0-18-16,-1-18 16</inkml:trace>
  <inkml:trace contextRef="#ctx0" brushRef="#br0" timeOffset="184440.2524">25100 12841 0,'0'53'16,"0"-18"-1,35 1-15,-17-36 16,0-36-1</inkml:trace>
  <inkml:trace contextRef="#ctx0" brushRef="#br0" timeOffset="184711.3942">25188 12718 0,'18'0'0,"-18"-18"15,18 18 1,-1 0-16,1 18 0,0-1 15,-18 1-15,17 17 16,1 0 0,-18 1-16,0-19 0,17 19 15,-17-19-15,0 19 16,18-19-16,-18 1 0,0 0 16,0-1-1,-35-34 16,17-1-15,1-17 0,-1 17-16</inkml:trace>
  <inkml:trace contextRef="#ctx0" brushRef="#br0" timeOffset="184905.6084">25382 12665 0,'18'0'15,"0"0"-15,-1 0 16,36 0-16,-35 0 16,-18 17-1</inkml:trace>
  <inkml:trace contextRef="#ctx0" brushRef="#br0" timeOffset="185006.1131">25453 12718 0,'0'53'16,"0"-1"0,18 19-1,-18-53-15,17 17 0,1 0 16,-1-17-16,-17 0 16</inkml:trace>
  <inkml:trace contextRef="#ctx0" brushRef="#br0" timeOffset="185368.0413">25859 13106 0,'17'17'16,"36"19"-1,-18-19-15,36 36 16,-18-35-16,-18-1 16,0 1-16,-17 0 0,17-1 15,-17-17-15</inkml:trace>
  <inkml:trace contextRef="#ctx0" brushRef="#br0" timeOffset="185525.2928">26088 13053 0,'-53'70'15,"0"19"1,-17 69 0,34-70-16,19-52 15</inkml:trace>
  <inkml:trace contextRef="#ctx0" brushRef="#br0" timeOffset="186273.8077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 timeOffset="186546.4368">24465 14429 0,'18'0'16,"35"17"-1,-18 1 1,-35 0-16,0-1 0,-18 1 16,18 17-16,-17-17 15,-19 17-15,1 0 16,35-17 0,18 0-16,-1-18 15,19 0-15,-1 0 16,-17-18-16</inkml:trace>
  <inkml:trace contextRef="#ctx0" brushRef="#br0" timeOffset="186942.067">24589 13899 0,'17'0'15,"1"0"1,17 0 0,-17 0-16,17 0 15,-17 0-15,-18-17 0,17 17 16,-34 17-1,-1-17 1</inkml:trace>
  <inkml:trace contextRef="#ctx0" brushRef="#br0" timeOffset="187857.8339">24483 14676 0,'17'0'0,"1"0"16,0 0 15,-1 0-15,1 0-1,-18 17-15,18-17 16,-18 18-16,17-1 16,-17 1-16,-17 0 15,-1-1 1,-17 1-16,-1-18 15,19 18-15,-36-1 16,35-17-16,1 0 0,-1 0 16,0 0-16</inkml:trace>
  <inkml:trace contextRef="#ctx0" brushRef="#br0" timeOffset="188509.0243">24589 13988 0,'17'-18'16,"-17"36"47,-17-1-63,17 1 15,-18 0-15,18 17 0,0-18 16,18 36-1,-1-17-15,1-19 16,0-17-16,-1 18 0,18 0 16,-17-18-16,0 0 15,-1 0-15,1-18 16</inkml:trace>
  <inkml:trace contextRef="#ctx0" brushRef="#br0" timeOffset="188771.1796">24853 14023 0,'0'18'16,"18"17"-16,-18-18 16,0 19-16,0-1 15,0-17-15,0-1 0,17-17 16,-17 18-16,18-18 16,0 0-16</inkml:trace>
  <inkml:trace contextRef="#ctx0" brushRef="#br0" timeOffset="189131.8527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 timeOffset="189428.7395">25329 13917 0,'18'0'16,"17"0"0,54 0-1,-54-18 1</inkml:trace>
  <inkml:trace contextRef="#ctx0" brushRef="#br0" timeOffset="189560.1806">25418 13935 0,'0'17'0,"0"19"0,0-1 16,17 0-16,-17 18 15,18-18-15,0 18 16,-18-35-1,17 17-15</inkml:trace>
  <inkml:trace contextRef="#ctx0" brushRef="#br0" timeOffset="189906.4073">25682 14411 0,'18'35'16,"35"18"-1,-36-35-15,72 35 16,-54-18-16,53 0 16,-53-17-16,18 17 15,-35-35-15</inkml:trace>
  <inkml:trace contextRef="#ctx0" brushRef="#br0" timeOffset="190083.4658">25912 14499 0,'-36'106'16,"1"-71"-16,17 53 15,18-52 1,0-1-16,18-17 0,-18-1 16</inkml:trace>
  <inkml:trace contextRef="#ctx0" brushRef="#br0" timeOffset="191006.9613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 timeOffset="191285.1146">24765 15946 0,'-18'-18'16,"1"36"-16,17-1 16,0 1-16,17 35 15,1-36-15,17 1 16,-17 0-16,0 17 0,52-17 16,-52-1-16,17 1 15,-17-18 1</inkml:trace>
  <inkml:trace contextRef="#ctx0" brushRef="#br0" timeOffset="191417.4157">24906 16104 0,'0'18'16,"0"0"-16,18 17 16,-1-17-16,1 17 15,-18-18-15,18-17 0,-1 18 16,-17 0-16</inkml:trace>
  <inkml:trace contextRef="#ctx0" brushRef="#br0" timeOffset="191802.4188">24959 15346 0,'0'0'0,"18"-18"16,-1 18-16,19-17 15,-19 17-15,1 0 16</inkml:trace>
  <inkml:trace contextRef="#ctx0" brushRef="#br0" timeOffset="192013.2169">24994 15346 0,'-17'53'16,"17"17"-1,0 1-15,0-53 0,35 34 16,0-16 0,-17-19-16,0 1 15,34 0-15,-34-18 16,17-18-16,-17 0 16</inkml:trace>
  <inkml:trace contextRef="#ctx0" brushRef="#br0" timeOffset="192240.7752">25259 15399 0,'18'35'15,"-18"0"-15,17 18 16,1-35-16,-18 0 16,17-1-16,-17 1 0,18-18 15</inkml:trace>
  <inkml:trace contextRef="#ctx0" brushRef="#br0" timeOffset="192592.7151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 timeOffset="192908.5797">25612 15293 0,'17'0'0,"1"0"16,17 0-16,-17 0 0,35 0 15,-36 0-15,19 0 16,-54 0 15,0 0-15,1 18-16,-1 17 15,18 0-15,0-17 16,0 17-16,0 0 0,0 1 0,0-19 16,35 36-1,-35-35-15,18-1 0</inkml:trace>
  <inkml:trace contextRef="#ctx0" brushRef="#br0" timeOffset="193352.9583">26070 15734 0,'18'18'16,"35"-1"-1,-36 1-15,54 17 16,-18 0-1,-18-17-15,36 17 16,-54-35-16,1 18 0,0 0 16,-36-18-1</inkml:trace>
  <inkml:trace contextRef="#ctx0" brushRef="#br0" timeOffset="193537.3353">26353 15699 0,'-53'88'16,"35"-53"-16,0 18 0,-35 35 16,53-53-16,-17 1 0,17 17 15,17-53 1</inkml:trace>
  <inkml:trace contextRef="#ctx0" brushRef="#br0" timeOffset="196963.6233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 timeOffset="207060.5142">15910 12806 0,'18'0'15,"0"0"1,52 0-16,-35 0 16,18 0-16,-17 0 0,17 0 15,17 0-15,-35 0 16,18 0-16,-35-18 15</inkml:trace>
  <inkml:trace contextRef="#ctx0" brushRef="#br1" timeOffset="207201.7908">16210 12665 0,'18'88'0,"-18"-53"16,17 71-16,-17-53 15,0 0-15,18 53 16,-18-71-16</inkml:trace>
  <inkml:trace contextRef="#ctx0" brushRef="#br1" timeOffset="207812.3409">16828 11148 0,'17'-18'16,"36"1"0,-18 17-1,18-18-15,18-17 0,-36 35 16,0-18-16,18 18 15,-35 0-15</inkml:trace>
  <inkml:trace contextRef="#ctx0" brushRef="#br1" timeOffset="208565.0693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 timeOffset="209292.0883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 timeOffset="209570.6731">17974 11218 0,'18'0'15,"17"-17"1,0-1-16,-17 18 0,0 0 15,-1-18-15,1 18 0,-1 0 16</inkml:trace>
  <inkml:trace contextRef="#ctx0" brushRef="#br1" timeOffset="209737.5813">18027 11236 0,'0'53'0,"0"-35"16,0 52-1,0 1-15,18-54 16,-18 19-16,17-19 0,19 18 16,-19-35-16,18 0 15</inkml:trace>
  <inkml:trace contextRef="#ctx0" brushRef="#br1" timeOffset="209914.6719">18274 11324 0,'0'53'16,"0"35"0,18-52-1,-1-36-15,1 17 0,-1-17 16</inkml:trace>
  <inkml:trace contextRef="#ctx0" brushRef="#br1" timeOffset="210193.3253">18503 11165 0,'18'0'0,"-1"0"16,1 0-16,0 0 15,17 36-15,-17-19 16,-1 1-16,1 53 16,-18-36-16,18 18 15,-1-18-15,-17 0 16,0-17-16,0 17 16,0-17-16,0-1 15,-17-17-15,-1 0 16,0 0-16,1 0 0,-1 0 15,-17 0-15,-1 0 0</inkml:trace>
  <inkml:trace contextRef="#ctx0" brushRef="#br1" timeOffset="210543.9627">17657 11695 0,'0'17'16,"0"19"-16,0-19 16,0 18-16,0 1 15,17 17-15,-17-18 0,18 0 16,-18 0-16</inkml:trace>
  <inkml:trace contextRef="#ctx0" brushRef="#br1" timeOffset="211444.8527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 timeOffset="211906.3443">18239 11924 0,'0'18'0,"0"17"15,0-18 1,0 19-16,0-1 0,17 18 16,-17-18-16,18-17 15,-18 17-15</inkml:trace>
  <inkml:trace contextRef="#ctx0" brushRef="#br1" timeOffset="213296.9157">18098 12506 0,'17'0'47,"18"18"-31,1-1-16,17-17 15,-36 0-15,19 0 16,-19 0-16</inkml:trace>
  <inkml:trace contextRef="#ctx0" brushRef="#br1" timeOffset="213451.2821">18150 12541 0,'-17'36'16,"17"-1"-16,0 0 16,0 0-16,0 1 0,35 17 15,-17-36 1,-1 1-16,19-1 15,-1-17 1,-17 0-16</inkml:trace>
  <inkml:trace contextRef="#ctx0" brushRef="#br1" timeOffset="213614.2005">18362 12665 0,'-18'35'15,"18"18"1,0-35-16,0-1 0,0 18 16,18-17-1,17-18 1</inkml:trace>
  <inkml:trace contextRef="#ctx0" brushRef="#br1" timeOffset="213874.5669">18521 12559 0,'17'0'15,"1"0"-15,0 0 16,17 0-16,-17 18 16,-1-18-16,-17 35 0,18-18 15,0 36-15,-18-17 16,17 17-16,-17-36 15,0 18-15,0-17 16,-17-18 0,-1 0-1,0 0-15,1-18 16,-1 18-16</inkml:trace>
  <inkml:trace contextRef="#ctx0" brushRef="#br1" timeOffset="214197.4594">18274 13159 0,'35'0'15,"-17"0"-15,17 17 16,-17 1-16,-1 0 0,1-1 16,-18 1-16,0 35 15,0-36-15,-18 1 0,18 0 16,0-1-16,-17 1 0,17 0 16,17-1-1,1-17 1,0 0-1,17 18-15,0-18 0,-17 0 16</inkml:trace>
  <inkml:trace contextRef="#ctx0" brushRef="#br1" timeOffset="214898.3456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 timeOffset="215105.188">18062 13758 0,'36'0'16,"-19"18"-16,1-18 16,-1 0-16,1 0 15</inkml:trace>
  <inkml:trace contextRef="#ctx0" brushRef="#br1" timeOffset="215237.4802">18098 13794 0,'0'0'0,"0"17"0,-18 1 16,18 0-16,0 17 0,0 18 15,18-18 1,-1 0-16,1-17 16,17 0-16,0-18 15,-17 0-15,0 0 0</inkml:trace>
  <inkml:trace contextRef="#ctx0" brushRef="#br1" timeOffset="215407.0643">18309 13917 0,'0'53'15,"0"-18"1,18-35-16,-1 18 16,1-18-16,0-18 15</inkml:trace>
  <inkml:trace contextRef="#ctx0" brushRef="#br1" timeOffset="215659.2597">18415 13776 0,'18'0'16,"-1"0"-16,19 0 16,-19 18-1,18-1 1,-35 1-16,18 0 0,-18 17 15,18-18-15,-18 19 16,0-1-16,0 0 16,0-17-16,0 0 15,-18-1-15,0 1 16,1-18 0,-1 0-1,1-35 1</inkml:trace>
  <inkml:trace contextRef="#ctx0" brushRef="#br1" timeOffset="216033.0639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 timeOffset="216706.7342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 timeOffset="216878.0038">17903 15081 0,'18'0'15,"0"0"-15,-1 0 16,1-17-16</inkml:trace>
  <inkml:trace contextRef="#ctx0" brushRef="#br1" timeOffset="217038.8075">18009 15081 0,'0'53'16,"-17"-18"-16,17-17 0,0 35 15,17 0 1,-17-35-16,18-1 16,0-17-16,-1 18 15,1-18-15</inkml:trace>
  <inkml:trace contextRef="#ctx0" brushRef="#br1" timeOffset="217211.5495">18168 15152 0,'-18'17'0,"18"19"15,18-19 1,-18 1-16,18 0 0,-18-1 0,17 1 16</inkml:trace>
  <inkml:trace contextRef="#ctx0" brushRef="#br1" timeOffset="217577.7652">18274 15099 0,'0'-18'15,"18"1"-15,17 17 16,0-18-16,-17 18 15,17 0-15,0 18 16,-17 17 0,-18-17-16,0 17 0,0-18 15,18 19-15,-18 17 16,0-36-16,0 19 16,0-19-16,0 18 15,0-17-15,-18-18 16,0 0-1,1-18-15,-19 1 16</inkml:trace>
  <inkml:trace contextRef="#ctx0" brushRef="#br1" timeOffset="217834.1529">17939 15117 0,'0'-18'31,"35"18"-16,-17-18-15,-1 18 16,19 0-16,-19 18 0</inkml:trace>
  <inkml:trace contextRef="#ctx0" brushRef="#br1" timeOffset="218122.7051">17974 15716 0,'0'18'15,"0"17"-15,18 0 16,-1-17-16,19 0 16,17-1-16,-18 1 15,-18-18-15,36 0 16,-35-18-16</inkml:trace>
  <inkml:trace contextRef="#ctx0" brushRef="#br1" timeOffset="218251.5673">18168 15787 0,'0'88'15,"0"-53"-15,18 53 16,-1-52-16,-17-19 16</inkml:trace>
  <inkml:trace contextRef="#ctx0" brushRef="#br1" timeOffset="219336.5543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 timeOffset="222128.2574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 timeOffset="222973.4503">26829 11906 0,'17'0'16,"19"0"-1,-1 0-15,-17 0 0,17 0 16,0 0-16,18 0 16,-35 0-16,-1 0 0</inkml:trace>
  <inkml:trace contextRef="#ctx0" brushRef="#br1" timeOffset="223128.1734">27005 11748 0,'0'88'16,"18"35"0,-1-35-1,1-35-15,17 18 16,-17-54-16,0 1 16</inkml:trace>
  <inkml:trace contextRef="#ctx0" brushRef="#br1" timeOffset="223495.7973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 timeOffset="223772.2718">27587 11324 0,'18'0'16,"17"-17"-1,-17 17-15,17-18 16,-17 18-16,17 0 0,-17 0 16,-1-18-16</inkml:trace>
  <inkml:trace contextRef="#ctx0" brushRef="#br1" timeOffset="223916.8326">27675 11412 0,'0'36'16,"18"52"-1,0-53-15,-18 0 0,35 18 16,-17-35-16,17 0 16,-17-1-1,-1-17-15,1 0 0,-18-17 16,17 17-16</inkml:trace>
  <inkml:trace contextRef="#ctx0" brushRef="#br1" timeOffset="224084.4456">27887 11448 0,'0'53'15,"18"-18"-15,-1 18 16,1-36-16,17 19 15,-17-36 1,0 0-16,17-18 16</inkml:trace>
  <inkml:trace contextRef="#ctx0" brushRef="#br1" timeOffset="224364.1676">28081 11236 0,'35'18'16,"-17"-18"-16,17 35 16,-17-17-16,0-1 0,-1 18 0,1 1 15,0 17 1,-1 17-16,-17-35 16,18 1-16,-18 17 15,-18-36-15,18 1 0,0 0 16,-17-1-16,-1-34 15,0-1 1,1 0-16,-19 1 16,1-1-16,17 18 15,-35 35-15</inkml:trace>
  <inkml:trace contextRef="#ctx0" brushRef="#br1" timeOffset="225219.6069">27852 11994 0,'17'0'15,"-17"18"-15,18 0 16,-18 17-16,18 36 15,-18-19-15,0 19 16,17-36-16,-17-17 16,0 0-16,0-1 0</inkml:trace>
  <inkml:trace contextRef="#ctx0" brushRef="#br1" timeOffset="225836.2162">26793 13300 0,'0'-36'16,"36"19"-1,-19 17-15,19-18 16,17 18-1,-18 0-15,-17 0 0,-1 0 16,-17 18-16,18-18 0</inkml:trace>
  <inkml:trace contextRef="#ctx0" brushRef="#br1" timeOffset="225981.7458">26882 13159 0,'35'53'15,"-35"-18"-15,18 35 16,-1-34-16,19 34 16,-19-35-1,1 1-15</inkml:trace>
  <inkml:trace contextRef="#ctx0" brushRef="#br1" timeOffset="226326.4043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 timeOffset="226593.2621">27623 12841 0,'17'0'0,"1"-18"16,17 1-1,0-1 1,-17 18 0,-18-17-16</inkml:trace>
  <inkml:trace contextRef="#ctx0" brushRef="#br1" timeOffset="226714.7928">27693 12894 0,'0'88'16,"35"-52"-1,-17-19-15,17 1 16,1-1-16,-19-17 16,1 0-16</inkml:trace>
  <inkml:trace contextRef="#ctx0" brushRef="#br1" timeOffset="226877.7915">27922 12929 0,'18'36'16,"0"17"-1,-18-36-15,35 1 16,-17-18-16,-1 0 0</inkml:trace>
  <inkml:trace contextRef="#ctx0" brushRef="#br1" timeOffset="227171.1842">28063 12823 0,'18'0'15,"0"0"-15,-1 0 0,1 18 16,17 0-16,-17-1 16,0 19-1,-1-19-15,-17 1 16,0 0-16,0-1 15,-17 1-15,-1-18 16,0 18-16,1-1 16,-1 1-16,18-1 15,-18-17 32,1 0-31</inkml:trace>
  <inkml:trace contextRef="#ctx0" brushRef="#br1" timeOffset="227494.0163">27887 13441 0,'0'0'0,"18"17"0,-1-17 16,1 0-16,17 36 16,-17-19-16,0 19 15,-18-19-15,-18 1 16,18 0-16,-18-1 15,1 1-15,17 0 16,-18-18-16,18 17 0,18-17 16,-1 18-1,19-18-15,-19 0 16</inkml:trace>
  <inkml:trace contextRef="#ctx0" brushRef="#br1" timeOffset="227934.5329">26582 14552 0,'35'18'0,"-17"-18"15,17 0-15,53 0 16,-53 0-16,36-18 15</inkml:trace>
  <inkml:trace contextRef="#ctx0" brushRef="#br1" timeOffset="228074.1389">26793 14446 0,'18'71'16,"0"-18"-16,-1 53 15,1-18 1</inkml:trace>
  <inkml:trace contextRef="#ctx0" brushRef="#br1" timeOffset="228473.057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 timeOffset="228728.6268">27587 14041 0,'53'0'15,"-35"-18"-15,35 18 16,-36 0-16</inkml:trace>
  <inkml:trace contextRef="#ctx0" brushRef="#br1" timeOffset="228907.2346">27658 14076 0,'0'70'16,"17"1"-16,1-18 16,-18-35-16,35 17 15,-35-18-15,36 1 16,-19 0-16,1-18 16,17 0-1,-35-18-15</inkml:trace>
  <inkml:trace contextRef="#ctx0" brushRef="#br1" timeOffset="229095.2308">27887 14146 0,'0'53'16,"18"0"-1,-1-35-15,1 35 16,0-36-16,-1 1 0,1-18 16,0 0-16</inkml:trace>
  <inkml:trace contextRef="#ctx0" brushRef="#br1" timeOffset="229463.4603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 timeOffset="229886.2152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 timeOffset="230256.6332">26864 15699 0,'35'17'16,"1"1"-1,52 0-15,-35-18 16,0 0-16,35 0 16</inkml:trace>
  <inkml:trace contextRef="#ctx0" brushRef="#br1" timeOffset="230425.888">27093 15540 0,'18'70'16,"0"19"-16,-18-36 15,35 35-15,-35-35 16,18-18-16,-1-17 15</inkml:trace>
  <inkml:trace contextRef="#ctx0" brushRef="#br1" timeOffset="230824.2422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 timeOffset="231058.3956">27834 15399 0,'18'-18'16,"35"0"-1,0 18 1,-36-17-16,1 17 0</inkml:trace>
  <inkml:trace contextRef="#ctx0" brushRef="#br1" timeOffset="231187.1521">27905 15363 0,'0'53'16,"17"18"0,1-36-16,0 1 15,17 34 1,-17-17-16,-1-35 15,-17-1-15,18 1 0</inkml:trace>
  <inkml:trace contextRef="#ctx0" brushRef="#br1" timeOffset="231486.6766">28081 15416 0,'18'18'31,"-18"0"-31,0-1 16,17 19-16,-17-19 15,18 19-15,-18-19 16,0 1-16,18-1 15,-18 1 1,17-18-16,-34 0 31,17-18-31</inkml:trace>
  <inkml:trace contextRef="#ctx0" brushRef="#br1" timeOffset="231722.1783">28275 15381 0,'0'18'0</inkml:trace>
  <inkml:trace contextRef="#ctx0" brushRef="#br1" timeOffset="232309.7612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 timeOffset="232956.2995">28081 16034 0,'-18'0'31,"18"35"-15,-17 0-16,-1-17 15,18 35-15,18-35 16,-1-1-16,1 1 0,17 17 16,1-35-16,-1 18 15,0-18 1,-17 0-16,17 0 15,-17 0-15,-1 0 16,-17-18-16</inkml:trace>
  <inkml:trace contextRef="#ctx0" brushRef="#br1" timeOffset="233139.431">28187 16193 0,'0'70'15,"0"-35"-15,18 18 0,-1 18 16,1-36-16,0 18 16</inkml:trace>
  <inkml:trace contextRef="#ctx0" brushRef="#br2" timeOffset="248282.2322">23354 11871 0,'18'0'31,"17"0"-15,18 0-16,-18 0 15,-17 0-15,35 0 16,-36-18-16,18 18 16,-35-17-1</inkml:trace>
  <inkml:trace contextRef="#ctx0" brushRef="#br2" timeOffset="248498.0014">23513 11730 0,'17'0'16,"1"0"-16,0 0 0,34 18 16,-34-1-16,17-17 15,1 18 1,-19-1-16,19 1 15,-36 0-15,0-1 0,17 19 16,-34-36-16,17 17 16,-53 19-16,35-19 15,-17 1-15,-18 17 16,35-17-16</inkml:trace>
  <inkml:trace contextRef="#ctx0" brushRef="#br2" timeOffset="249026.4117">23354 13070 0,'18'18'32,"-1"-18"-32,1 0 15,-1 0-15,19-18 16,-19 18-16,19 0 16,-19-17-16,1 17 15</inkml:trace>
  <inkml:trace contextRef="#ctx0" brushRef="#br2" timeOffset="249232.7508">23460 12929 0,'53'18'16,"-36"-18"-16,19 18 15,-19-1-15,36 1 16,-35 0-16,17-1 15,-35 1-15,18-1 0,-18 19 16,-18-19-16,18 1 16,-35 17-16,17-17 15,0 0-15</inkml:trace>
  <inkml:trace contextRef="#ctx0" brushRef="#br2" timeOffset="249774.5311">23336 14464 0,'36'0'15,"-19"0"1,1 0-16,-1 0 0,19 0 16,-19-18-16,1 18 15,0 0-15,-1 0 0,1 0 16,0 0 0,-18-17-1</inkml:trace>
  <inkml:trace contextRef="#ctx0" brushRef="#br2" timeOffset="249994.9842">23495 14252 0,'18'18'0,"-18"0"16,35 17-16,-35-18 15,35 1-15,-17 0 16,17 17-1,-17-35-15,-18 35 16,0-17-16,0 0 16,0-1-16,-36 1 15,19-1-15,-1 1 16</inkml:trace>
  <inkml:trace contextRef="#ctx0" brushRef="#br2" timeOffset="250367.0628">23336 15681 0,'0'18'0,"18"-18"16,17 35 0,36-35-16,-36 0 15,18 0-15,-35 0 16</inkml:trace>
  <inkml:trace contextRef="#ctx0" brushRef="#br2" timeOffset="250556.6314">23530 15540 0,'36'18'15,"-19"-18"-15,1 17 0,-1 1 16,1-18 0,-18 17-16,0 1 0,-18 0 15,1-1-15,-1-17 16,-17 18-16,0-18 15</inkml:trace>
  <inkml:trace contextRef="#ctx0" brushRef="#br2" timeOffset="253203.3143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 timeOffset="255050.184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 timeOffset="256873.594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 timeOffset="258752.9581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 timeOffset="262434.8644">30110 13388 0,'17'0'125,"36"-18"-110,-35 18-15,52 0 16,-34-17-16,17 17 16,-36 0-16,18-18 15,-17 18-15,-18 18 31,-18-18-31</inkml:trace>
  <inkml:trace contextRef="#ctx0" brushRef="#br2" timeOffset="262602.7684">30092 13653 0,'18'0'16,"52"0"-16,-17 0 15,53 0 1,-71-18-16,18 18 0,-35 0 16,17 0-16,-17-18 15</inkml:trace>
  <inkml:trace contextRef="#ctx0" brushRef="#br2" timeOffset="264026.0696">31468 11395 0,'0'0'0,"17"0"0,19 0 16,-1 0 0,36-18-16,-36 18 15,18 0-15,17-18 16,-52 18-16,35-17 16,-71 17-1</inkml:trace>
  <inkml:trace contextRef="#ctx0" brushRef="#br2" timeOffset="264747.9339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 timeOffset="265426.9968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 timeOffset="265565.9054">31979 12118 0,'53'0'16,"-17"-18"-1,69 1-15,-16-1 16,-37 18-16,19-18 15,-36 18-15</inkml:trace>
  <inkml:trace contextRef="#ctx0" brushRef="#br2" timeOffset="265755.9445">32508 11501 0,'36'-18'16,"17"0"-16,0 1 15,-18 17-15,-17 0 16,-1 0-16</inkml:trace>
  <inkml:trace contextRef="#ctx0" brushRef="#br2" timeOffset="265899.6507">32561 11518 0,'0'18'0,"0"52"16,18-34-16,-18-19 15,53 54 1,-35-53-16,17 17 0,-17-18 0,34 1 16,-34-18-16,0 0 15</inkml:trace>
  <inkml:trace contextRef="#ctx0" brushRef="#br2" timeOffset="266078.7026">32861 11642 0,'0'53'0,"18"-18"16,-18-17-16,35 17 15,-17-18-15,-1 1 0,1-18 16</inkml:trace>
  <inkml:trace contextRef="#ctx0" brushRef="#br2" timeOffset="266373.3108">33055 11448 0,'18'-18'16,"0"36"0,-1-1-16,18 19 15,-17-19-15,0 1 0,-18-1 16,17 19-16,1-19 0,0 19 16,-18-19-16,0 36 15,0-35-15,-18 17 16,18-17-1,-18-18 1,1 0-16,-1 0 16,-17-18-1,-18 18-15,35-17 16,-17 17-16</inkml:trace>
  <inkml:trace contextRef="#ctx0" brushRef="#br2" timeOffset="267067.7103">32703 12347 0,'0'18'16,"0"52"-1,0-34-15,17-1 16,1 36-16,-18-54 15,17 18-15,-17-17 16</inkml:trace>
  <inkml:trace contextRef="#ctx0" brushRef="#br2" timeOffset="267628.5708">32015 13282 0,'53'-18'15,"70"18"1,-70 18-16,0-18 0,35 35 16,-88-17-16,0 53 15,-18-36-15,-17 0 16,-35 71-1,-1 0-15,36-71 16,17 18-16,18-18 0,0 18 16,18-35-16,35 17 15,-36-35 1,19 0-16,-19 0 16</inkml:trace>
  <inkml:trace contextRef="#ctx0" brushRef="#br2" timeOffset="267762.7456">32050 13723 0,'35'0'15,"0"-18"-15,36 18 16,-18-17-16,35-1 16,-35 1-16</inkml:trace>
  <inkml:trace contextRef="#ctx0" brushRef="#br2" timeOffset="267958.0864">32544 13088 0,'35'-18'15,"0"18"-15,36 0 16,-36-17-16,-17 17 15,17 0-15,-35 17 16,-18-17-16</inkml:trace>
  <inkml:trace contextRef="#ctx0" brushRef="#br2" timeOffset="268085.3876">32632 13123 0,'-18'18'0,"1"35"16,17-18-16,0 36 15,17-36-15,36 18 16,-17-35-16,34-1 15,-52-17-15,17 0 16,-17-17 0</inkml:trace>
  <inkml:trace contextRef="#ctx0" brushRef="#br2" timeOffset="268251.9891">32879 13229 0,'0'35'16,"18"-17"-16,-18 0 0,17 17 15,1-35-15,17 18 16</inkml:trace>
  <inkml:trace contextRef="#ctx0" brushRef="#br2" timeOffset="268519.5016">33055 13106 0,'18'-36'16,"17"36"-1,-17 0 1,-1 18-16,1 0 16,0-1-16,-1 1 0,-17 0 15,0 17-15,-17 18 16,17-18-16,-18 36 15,18-54-15,0 19 0,0-1 16,0-18 0,18-17-16,-36 0 31,0-17-31,1 17 16,-1-18-16,1 18 0</inkml:trace>
  <inkml:trace contextRef="#ctx0" brushRef="#br2" timeOffset="268819.1656">32773 13705 0,'35'0'16,"1"0"-1,-19 0-15,19 18 0,-19 0 16,-17-1-16,-17 19 16,-19 17-1,1-18-15,17 0 16,1-17-16,-1-1 0,0 19 16,36-19-16,17 1 15,-17-18-15,35-18 16,-35 18-1,-1 0-15</inkml:trace>
  <inkml:trace contextRef="#ctx0" brushRef="#br2" timeOffset="269414.7477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 timeOffset="269509.2511">32120 15240 0,'-17'0'16,"-1"0"-16,53 0 0,-52 0 0,52 0 16,0 0-1,1 0-15,34 0 16,-17-18-16,-18 18 0,1-17 16</inkml:trace>
  <inkml:trace contextRef="#ctx0" brushRef="#br2" timeOffset="269732.6035">32544 14534 0,'35'-17'16,"0"17"-16,-17 0 15,53-18 1,-36 18-16,0-17 0,-17 17 0,-1 0 16,-34 0-1</inkml:trace>
  <inkml:trace contextRef="#ctx0" brushRef="#br2" timeOffset="269881.1646">32597 14570 0,'0'53'15,"17"-18"-15,19 18 16,-19-18-16,1-17 0,35 17 16,-36-17-1,1-18-15,0 17 16,-1-17-16</inkml:trace>
  <inkml:trace contextRef="#ctx0" brushRef="#br2" timeOffset="270049.5235">32861 14640 0,'0'36'16,"0"-1"-16,0 0 15,18 0-15,0-17 16,-1-18-1</inkml:trace>
  <inkml:trace contextRef="#ctx0" brushRef="#br2" timeOffset="270287.2648">33002 14552 0,'18'-18'16,"0"18"-16,17 0 31,-35 18-31,18-18 15,-18 18-15,0-1 0,0 19 16,0-19-16,0 19 16,0-19-1,0 1-15,17-18 16,-17 17-16,18-17 16,-18-17-1,17 17-15,-17-18 16</inkml:trace>
  <inkml:trace contextRef="#ctx0" brushRef="#br2" timeOffset="271032.7391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 timeOffset="271511.5968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 timeOffset="271648.1898">32032 16616 0,'18'0'0,"0"0"15,34 0-15,37 0 16,-36 0-16,52-18 16,-69 18-16,17 0 15</inkml:trace>
  <inkml:trace contextRef="#ctx0" brushRef="#br2" timeOffset="272066.6676">32632 15981 0,'18'0'16,"17"0"0,-17 0-16,17 0 15,18 0-15,-18 0 16,0 0-1,-17 0-15</inkml:trace>
  <inkml:trace contextRef="#ctx0" brushRef="#br2" timeOffset="272223.2175">32685 16104 0,'0'53'15,"0"35"1,53-35-1,-18-35 1,18-18 0,-35 0-1</inkml:trace>
  <inkml:trace contextRef="#ctx0" brushRef="#br2" timeOffset="272406.2539">32914 16193 0,'0'70'15,"35"-17"1,-17-35-16,17-1 16,1-17-1</inkml:trace>
  <inkml:trace contextRef="#ctx0" brushRef="#br2" timeOffset="272651.4677">33108 16016 0,'18'0'15,"-18"18"-15,17-1 0,1 1 16,17 35-1,-35-35 1,0 17 0,0-17-16,-17-1 0,-1 1 15,0-18 1,18 17-16,-17-17 16,-1 0-16,1 0 15</inkml:trace>
  <inkml:trace contextRef="#ctx0" brushRef="#br2" timeOffset="273001.5173">32844 16722 0,'-36'35'16,"19"-17"-16,17 35 15,0-1 1,17-34-16,1 0 0,0-18 16,35 17-1,-18-17-15,-18 0 0,1 0 16,0 0-16,-1-17 15,-34 17 1,-19 0-16,1 53 16,35-36-16,-17 19 15,17-1-15,0 35 16,17-34-16</inkml:trace>
  <inkml:trace contextRef="#ctx0" brushRef="#br2" timeOffset="274335.4248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 timeOffset="277027.695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 timeOffset="286513.5742">4392 12947 0,'18'0'15,"-18"18"-15,35-1 16,0-17-16,36 18 16,-36-18-16,71-18 15,-71 18-15,36-35 16,-36 35-16,-17 0 16</inkml:trace>
  <inkml:trace contextRef="#ctx0" brushRef="#br2" timeOffset="286666.7601">4480 13247 0,'53'17'16,"0"-17"-16,18 0 16,-18 0-16,-18 0 15,18 0-15,-18 0 16</inkml:trace>
  <inkml:trace contextRef="#ctx0" brushRef="#br2" timeOffset="287573.3434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 timeOffset="287755.1739">2452 13123 0,'35'0'16,"-17"0"-16,52 0 16,-34 0-16,52-17 15,-35-1-15,17 0 16,-34 1-16</inkml:trace>
  <inkml:trace contextRef="#ctx0" brushRef="#br2" timeOffset="287999.2159">2928 12259 0,'35'0'16,"-17"-18"-16,53 1 16,-36-1-16,0 0 0,0 18 15,1-17-15,-1 17 16</inkml:trace>
  <inkml:trace contextRef="#ctx0" brushRef="#br2" timeOffset="288261.2057">2999 12312 0,'-18'71'15,"18"-1"1,0-35-16,18 1 0,17 17 15,-17-36-15,17 18 16,0-35-16,0 18 16,18-18-1,0-18-15,-35 1 16,17 17-16,-17 0 0,-18-18 16</inkml:trace>
  <inkml:trace contextRef="#ctx0" brushRef="#br2" timeOffset="288506.29">3440 12330 0,'0'17'0,"0"19"15,0-1-15,0-18 16,0 19-16,0-1 16,0-17-16,0-1 15,17-17 1</inkml:trace>
  <inkml:trace contextRef="#ctx0" brushRef="#br2" timeOffset="288866.3445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 timeOffset="320094.7586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 timeOffset="320605.4122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 timeOffset="320983.5424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 timeOffset="321812.458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 timeOffset="331728.0913">32120 10672 0,'0'-18'32,"0"0"-17,18 18 1,-18 18 31,-18 17-32,18 0-15,0 1 16,18 52-16,-18-35 16,18 0-16,-18 0 0,17 35 15,-17-53-15,36 36 16,-36-36-1,17 0-15,1 18 16,-18-35-16,18-1 16,-36-17-16</inkml:trace>
  <inkml:trace contextRef="#ctx0" brushRef="#br0" timeOffset="332050.3978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 timeOffset="333568.6943">2593 11042 0,'0'18'15,"0"17"1,0 35 0,18-34-16,-18 17 15,0-18-15,0 71 16,0-71-16,0 18 0,17-18 16,-17 0-16,18 1 15,-18-1-15,0-17 16,0-1-16,0 1 15,-18-18 1</inkml:trace>
  <inkml:trace contextRef="#ctx0" brushRef="#br0" timeOffset="333812.8307">2434 11553 0,'35'71'16,"1"-18"-16,-1 0 15,0-35-15,18 17 16,-35-35-16,17 0 16,-17 0-16,17-18 0,-17 1 15,35-54-15,-18 36 16,-17-18-16,34 0 15,-52 35-15</inkml:trace>
  <inkml:trace contextRef="#ctx0" brushRef="#br0" timeOffset="340342.1876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 timeOffset="348517.6991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 timeOffset="349122.9972">10866 8678 0,'17'-17'31,"1"17"-16,35 0-15,-18 0 0,0-18 16,-17 18-16,17 0 16,1 0-16,-19-18 0,18 18 15</inkml:trace>
  <inkml:trace contextRef="#ctx0" brushRef="#br0" timeOffset="349463.1925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 timeOffset="349808.4113">11377 8714 0,'0'17'32,"0"19"-17,18-19-15,-18 36 0,17-35 16,-17 17-16,18 0 16,0-17-1,-1-18 1,1 0-1</inkml:trace>
  <inkml:trace contextRef="#ctx0" brushRef="#br0" timeOffset="350257.9438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 timeOffset="365428.7334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 timeOffset="366402.6766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 timeOffset="366864.4802">18362 16669 0,'18'0'15,"17"0"1,-17 0-16,-1 0 0,1-18 15,0 18-15,17 0 16,-18 0-16,1 0 16,-36-18-1</inkml:trace>
  <inkml:trace contextRef="#ctx0" brushRef="#br1" timeOffset="367174.5861">18397 16686 0,'0'18'0,"-17"-18"16,17 18-16,0-1 15,0 1-15,0 17 16,0-17-16,17-18 15,-17 35-15,18-35 16,-18 18-16,18-18 16,-18 17-16,17 1 15,1-18 1,-18 18 0,18-18-16,-1 0 15,1 0-15,-1 0 16</inkml:trace>
  <inkml:trace contextRef="#ctx0" brushRef="#br1" timeOffset="367564.9534">18662 16722 0,'0'17'31,"18"1"-31,-18 35 16,0-35-16,0 17 16,0-18-16,0 1 0,17 0 15,-17-36 16</inkml:trace>
  <inkml:trace contextRef="#ctx0" brushRef="#br1" timeOffset="367926.3316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 timeOffset="371134.8925">19826 16757 0,'0'18'15,"0"17"1,0 0-16,0 18 15,-18-18-15,18 1 16,0-1-16,36 53 16,-19-70-16,19-1 15,-19-17-15,19 0 16,17-17-16,-36-1 16</inkml:trace>
  <inkml:trace contextRef="#ctx0" brushRef="#br1" timeOffset="371345.6237">20108 16880 0,'0'36'16,"18"-1"-1,17 0 1,1-35-1,-1 0-15,35 0 16,-17 0-16,-35-17 16,0-1-16</inkml:trace>
  <inkml:trace contextRef="#ctx0" brushRef="#br1" timeOffset="371478.4646">20338 16898 0,'17'71'16,"-17"-36"-16,18 18 15,0-18-15</inkml:trace>
  <inkml:trace contextRef="#ctx0" brushRef="#br1" timeOffset="371656.6556">20567 17163 0,'-18'35'0,"18"-17"16</inkml:trace>
  <inkml:trace contextRef="#ctx0" brushRef="#br1" timeOffset="371878.8093">20884 17004 0,'-17'70'16,"34"-17"-16,1-17 15,17-1 1,-17-17-16</inkml:trace>
  <inkml:trace contextRef="#ctx0" brushRef="#br1" timeOffset="372084.4908">21131 16916 0,'53'88'16,"-35"-35"-16,0-18 0,17 36 15,-17-36 1,-18 0-16,0 0 0,-18-17 16</inkml:trace>
  <inkml:trace contextRef="#ctx0" brushRef="#br3" timeOffset="403512.5262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 timeOffset="410053.5735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 timeOffset="410440.7466">2558 16563 0,'17'0'47,"19"0"-31,-1 0-16,-18-18 0,19 18 15,-19-17-15,1 17 0,0 0 16,17-18-1</inkml:trace>
  <inkml:trace contextRef="#ctx0" brushRef="#br3" timeOffset="410657.9692">2611 16598 0,'0'71'15,"-18"-36"1,0 36 0,18-18-16,0-18 0,0 0 0,18 18 15,0-35-15,34-1 16,-16-17-16,17 0 16,-18-17-1,0-19-15</inkml:trace>
  <inkml:trace contextRef="#ctx0" brushRef="#br3" timeOffset="410919.7515">2963 16598 0,'-17'35'15,"-1"18"-15,18-17 16,0-19-16,0 19 16,0-19-16,18 1 15,-1-18 1</inkml:trace>
  <inkml:trace contextRef="#ctx0" brushRef="#br3" timeOffset="411224.3481">3069 16475 0,'35'0'0,"18"0"16,-17 17 0,-19-17-16,19 36 15,-1 17 1,-18-36-16,1 54 16,-18-36-16,18 0 15,-18 1-15,0-19 0,-18 36 16,0-35-1,1-1-15,-36 1 0,35-18 16,1 0-16,-1-18 16,18 1-1</inkml:trace>
  <inkml:trace contextRef="#ctx0" brushRef="#br3" timeOffset="411503.5141">3634 17074 0,'0'18'0,"35"-18"15,-17 0-15,34-18 16,-34 18-16,0 0 0</inkml:trace>
  <inkml:trace contextRef="#ctx0" brushRef="#br3" timeOffset="411631.9154">3651 17392 0,'53'0'16,"-35"0"-16,-1-18 16</inkml:trace>
  <inkml:trace contextRef="#ctx0" brushRef="#br3" timeOffset="412203.2895">4180 15822 0,'0'18'16,"18"-1"-16,0-17 15,35 0 1,-36-17-16,19 17 0,-1-18 0,0 18 15,0-18 1</inkml:trace>
  <inkml:trace contextRef="#ctx0" brushRef="#br3" timeOffset="412639.4615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 timeOffset="413366.4571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 timeOffset="413577.5245">5062 15646 0,'0'-18'0,"18"0"16,0 18-16,35-35 15,-18 18-15,18-19 16,-36 19-16,19 17 15,-54 0 1</inkml:trace>
  <inkml:trace contextRef="#ctx0" brushRef="#br3" timeOffset="413734.312">5133 15663 0,'18'36'0,"-1"-19"15,-17 19-15,18-19 0,-18 1 16,17-1-16,1 1 16,0-18-16,-1 0 15,1 0-15</inkml:trace>
  <inkml:trace contextRef="#ctx0" brushRef="#br3" timeOffset="413917.2015">5398 15628 0,'0'18'0,"0"17"0,0-17 16,0 17-16,0-17 16,35-1-16,-18-17 15,1-17 1</inkml:trace>
  <inkml:trace contextRef="#ctx0" brushRef="#br3" timeOffset="414205.7448">5539 15416 0,'17'0'16,"1"0"-1,0 0-15,17 18 16,-18 0-16,1-1 16,17 19-16,-35-1 15,18-17-15,-18 34 16,18-34-16,-18 0 0,-18 17 16,18-17-1,-35-18 1,17 0-16,0 0 15,1 0-15,-1-18 16,1 18-16</inkml:trace>
  <inkml:trace contextRef="#ctx0" brushRef="#br3" timeOffset="414961.4711">5468 16122 0,'-18'0'16,"18"18"-1,0-1-15,0 1 16,18 0-16,-18 34 15,0-34-15,0 0 0,0 17 16,18 0 0</inkml:trace>
  <inkml:trace contextRef="#ctx0" brushRef="#br3" timeOffset="415330.9175">5203 16704 0,'18'0'31,"-18"35"-15</inkml:trace>
  <inkml:trace contextRef="#ctx0" brushRef="#br3" timeOffset="415479.5063">5256 16986 0,'0'18'16,"18"-18"-16,-18 18 16</inkml:trace>
  <inkml:trace contextRef="#ctx0" brushRef="#br3" timeOffset="415735.6045">5362 17339 0,'18'18'15,"-18"-1"-15</inkml:trace>
  <inkml:trace contextRef="#ctx0" brushRef="#br3" timeOffset="415885.8532">5415 17533 0,'0'35'15,"0"-17"1</inkml:trace>
  <inkml:trace contextRef="#ctx0" brushRef="#br3" timeOffset="416163.6676">4904 18221 0,'17'0'16</inkml:trace>
  <inkml:trace contextRef="#ctx0" brushRef="#br3" timeOffset="416229.1126">5009 18327 0,'18'17'15</inkml:trace>
  <inkml:trace contextRef="#ctx0" brushRef="#br3" timeOffset="416613.3311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 timeOffset="416825.0116">5292 17815 0,'17'0'31,"1"0"-31,35-17 16,-18-1-16,0 0 15,-17 18-15</inkml:trace>
  <inkml:trace contextRef="#ctx0" brushRef="#br3" timeOffset="416965.0786">5380 17868 0,'0'35'15,"0"1"-15,18-1 16,-1 0-16,1-17 15,-1 0-15,1-18 16,0 17 0,-1-17-16</inkml:trace>
  <inkml:trace contextRef="#ctx0" brushRef="#br3" timeOffset="417130.5134">5592 17833 0,'-18'35'16,"0"18"-1,18-35-15,0-1 0,18 1 16,0-18-16,-1 0 0,1-18 0</inkml:trace>
  <inkml:trace contextRef="#ctx0" brushRef="#br3" timeOffset="417392.1593">5715 17709 0,'18'0'0,"-1"0"16,1 0 0,0 0-16,-1 0 0,18 18 15,1 17 1,-36-17-16,17 0 15,-17 17 1,0-17-16,0 17 16,-17-35-16,-1 17 0,0 1 15,-17-18 1,18 0-16,-1 0 16</inkml:trace>
  <inkml:trace contextRef="#ctx0" brushRef="#br3" timeOffset="417622.028">5592 18221 0,'-18'35'16,"0"18"-1,36-35-15,-18-1 16,35 1 0,0 0-16,1-18 15,-19 0-15,1 0 16,0 0-16</inkml:trace>
  <inkml:trace contextRef="#ctx0" brushRef="#br3" timeOffset="417761.2423">5697 18362 0,'0'35'16,"0"1"0,0 17-16,18-1 15,-18-34-15,18-18 16,-1 0-16</inkml:trace>
  <inkml:trace contextRef="#ctx0" brushRef="#br3" timeOffset="418654.0952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 timeOffset="419468.1912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 timeOffset="422236.1668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 timeOffset="422843.0173">28328 2840 0,'0'-18'16,"18"1"-16,-1-19 0,1 1 16,53-71-16,-19 36 15,1-1-15,88-105 16,-52 70-16,-1 0 0,106-123 16,-106 105-1,0 18-15,-17 1 0,-18 16 16,-18 1-16,0 35 0,18-35 15,-35 70-15,-18-17 16,-18 35 0,1 18-16</inkml:trace>
  <inkml:trace contextRef="#ctx0" brushRef="#br3" timeOffset="423315.7335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 timeOffset="423587.6138">30621 476 0,'18'0'15,"35"18"1,-36-18-16,36-18 15,-17 18-15,-19 0 0,1 0 16</inkml:trace>
  <inkml:trace contextRef="#ctx0" brushRef="#br3" timeOffset="423783.5075">30656 600 0,'18'53'15,"-18"-36"-15,18 19 16,17 16-16,-35-34 16,18-18-16,-1 18 0,19-1 15,-19 1 1,1-18-16,-1 18 16,1-18-16,0 0 0,-1 0 15</inkml:trace>
  <inkml:trace contextRef="#ctx0" brushRef="#br3" timeOffset="423982.5066">31044 653 0,'0'35'15,"18"18"1,0-18 0,17-35-1,-17 0-15</inkml:trace>
  <inkml:trace contextRef="#ctx0" brushRef="#br3" timeOffset="424303.3366">31256 423 0,'18'0'15,"17"0"1,-17 0-16,17 18 16,-17 0-16,17 35 15,-17-18-15,-1 18 16,-17-18-16,18 0 15,-1 36 1,-17-36-16,0-17 16,0-1-16,0 1 15,-17-18-15,-1 18 16,1-18-16,-1 0 16,0 0-1,1 17 1,-1 1-16,0 0 15</inkml:trace>
  <inkml:trace contextRef="#ctx0" brushRef="#br3" timeOffset="425662.5498">6826 17268 0,'18'18'16,"17"-18"0,53-18-1,-35 18-15,35-17 16,-35-1-16,-17 18 16,34-17-1,-52 17-15,-18 17 0</inkml:trace>
  <inkml:trace contextRef="#ctx0" brushRef="#br3" timeOffset="425807.6231">6879 17533 0,'53'0'16,"0"-18"-16,35-34 15,-35 34-15,-18 0 0,36 1 16,-36 17-1</inkml:trace>
  <inkml:trace contextRef="#ctx0" brushRef="#br3" timeOffset="426919.7916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 timeOffset="427319.0267">8749 17022 0,'-18'0'0,"1"35"16,-1 0 0,18 0-16,-18 71 15,18-35-15,0-1 0,0 89 16,36 0 0,-19-106-16,1 0 0,0 0 15,34 17 1,-16-52-16,-19-1 0,1 1 15,17-18-15,1-18 16</inkml:trace>
  <inkml:trace contextRef="#ctx0" brushRef="#br3" timeOffset="427691.972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 timeOffset="427857.6645">9208 17762 0,'17'0'31,"36"-35"-31,-35 35 16,17-18-16,36 1 16,-54 17-16,18 0 0,1 0 15,-19 0-15</inkml:trace>
  <inkml:trace contextRef="#ctx0" brushRef="#br3" timeOffset="428153.1224">9543 17145 0,'17'0'16,"19"0"0,-19-18-16,1 18 15,-1 0 1,1 0-16,0 0 0,-1 0 16,-17-17-1</inkml:trace>
  <inkml:trace contextRef="#ctx0" brushRef="#br3" timeOffset="428341.5446">9543 17180 0,'17'18'16,"-17"17"-16,0 0 16,18 18-16,0-35 15,-18 17-15,17 18 16,1-35-16,17 0 15,-17-1-15,35-34 16,-18-1-16,0 0 16</inkml:trace>
  <inkml:trace contextRef="#ctx0" brushRef="#br3" timeOffset="428526.0143">9878 17286 0,'0'35'15,"17"18"1,19-17 0</inkml:trace>
  <inkml:trace contextRef="#ctx0" brushRef="#br3" timeOffset="428848.3908">10019 17163 0,'18'0'0,"-1"-18"16,1 18-16,-1 0 15,-17 35 1,18-17-16,-18 35 16,18 0-1,-18-18-15,17-17 0,-17-1 16,18 1 0,0 0-16,-18-1 0,0 1 31,-18-18-31,0 0 15,1 0-15,-19 0 16,19 0-16</inkml:trace>
  <inkml:trace contextRef="#ctx0" brushRef="#br3" timeOffset="429138.7154">10319 17145 0,'17'18'31,"36"17"-15,-35 0-16,17 0 0,18 54 15,-35-36-15,-1 0 16,1 70 0,0-17-16,-36-53 0,18-18 15,-35 0-15,0 18 16,-1-18-16,-17 1 16</inkml:trace>
  <inkml:trace contextRef="#ctx0" brushRef="#br3" timeOffset="430523.4579">8237 18433 0,'0'17'15,"-17"-17"-15,17 18 16,0 17-16,0 0 16,0 18-16,0-35 15,17 53 1,1-54-16,35 19 15,-35-19-15,17-17 0,53 18 16,-53-18-16,1 0 16,17 0-16,-18 0 0,-18 0 15,36 0 1,-17-18-16,-19 18 0,1-17 16,-18-1-1</inkml:trace>
  <inkml:trace contextRef="#ctx0" brushRef="#br3" timeOffset="430879.0403">8026 18521 0,'35'0'0,"0"-18"16,1-35-1,-1 18-15,-18-36 16,1 36-16,0 0 16,-18 17-16,0 1 15,17 34 16,19 1-15,-19-18-16,36 35 16,-35-17-16,17-1 15,0 1-15,1 0 16,-19-1-16,1-17 16</inkml:trace>
  <inkml:trace contextRef="#ctx0" brushRef="#br3" timeOffset="434487.9694">9790 18239 0,'0'-18'46,"0"36"-14,0 17-32,0 0 15,17 53 1,-17-35-16,36 18 16,-36-36-16,17-17 0,36 35 15,-18-36-15,1 1 16,69-18-16,-69 0 15,17-18-15,0 18 16,-1-17-16,19-1 16,-53 0-16,17 1 0,-17 17 15,-18-18-15,0 0 16</inkml:trace>
  <inkml:trace contextRef="#ctx0" brushRef="#br3" timeOffset="434960.5253">9578 18486 0,'0'17'15,"-18"1"1,18-36-1,36-17 1,-19 0-16,1-1 0,17 1 0,0-35 16,-17 34-16,17-34 15,-17 52 1,0 0-16,-1 1 16,1 17-16,17 53 15,0-18 1,1 0-16,-19 1 0,36-1 15,-17 0-15,-1-17 16,0-1-16,0-17 0,1 0 16</inkml:trace>
  <inkml:trace contextRef="#ctx0" brushRef="#br0" timeOffset="462437.9762">582 13159 0,'-18'0'16,"18"-18"15,18 18-15,0 18-16,-1-18 16,1 17-16,0-17 0,17 18 15,18-18 1,-18 0-16,0 0 15,1 0-15,52 0 16,-53 0-16,53 0 16,-35 0-16,-17 0 15,34 0-15,-52 0 16,17 0-16,-17 0 16,-36-18-1,0 18 1,1-17-1</inkml:trace>
  <inkml:trace contextRef="#ctx0" brushRef="#br0" timeOffset="462821.5984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 timeOffset="464692.1841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 timeOffset="465836.776">14605 14693 0,'0'18'47,"0"17"-47,0-17 16,0 17-16,0-17 15,0 17-15,0 0 16,-18 18-16,18 0 0,0 0 16,0 70-1,18-52-15,-18-18 0,18-18 16,-1 53-16,1-35 16,-18-35-1,18-18-15,-1-18 31,-17-17-15,-17 0-16</inkml:trace>
  <inkml:trace contextRef="#ctx0" brushRef="#br0" timeOffset="466330.278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 timeOffset="467615.2938">18662 17533 0,'0'35'0,"18"1"16,-18-1-16,17 18 0,-17 0 16,53 70-1,-35-52-15,-1-1 0,19-17 16,-1 0-16,-17 0 0,17-18 15,-17 1-15,-1-19 0,1 1 16,-1-18-16,-34-18 16,-1-35-1,1 36 1</inkml:trace>
  <inkml:trace contextRef="#ctx0" brushRef="#br0" timeOffset="467949.6992">18433 17956 0,'-18'0'15,"18"-17"16,18-36-31,17 18 16,0-71-16,-17 53 16,-18 0-16,35-35 15,-17 35 1,-18 18-16,17 17 0,1 18 16,17-18-1,1 18-15,-1 0 0,0 18 0,0 0 16,1-18-16,17 52 15,-18-34-15,0 17 16,-17 1-16</inkml:trace>
  <inkml:trace contextRef="#ctx0" brushRef="#br0" timeOffset="470407.8653">582 17445 0,'-18'0'16,"36"0"0,0 0-1,-1 18-15,19-18 16,-19 0-16,36 17 15,-18-17-15,1 0 16,17 18-16,-18-18 16,0 0-16,18 0 15,-35 0-15,17 0 16,-17 0-16,-18 17 16,17-34-1,-17-1-15</inkml:trace>
  <inkml:trace contextRef="#ctx0" brushRef="#br0" timeOffset="470685.1626">864 17304 0,'18'17'15,"0"1"-15,17 0 16,0 17-16,0-35 15,18 18 1,-17-1-16,-1 1 16,-17 17-16,17 0 15,-35-17-15,0 17 16,-18-17-16,1 0 16,-1-1-16,-35 1 15,35-18-15,-17 0 16,17 18-16,1-1 15,17 1-15</inkml:trace>
  <inkml:trace contextRef="#ctx0" brushRef="#br0" timeOffset="471776.5661">7708 18203 0,'0'18'47,"18"-18"-16,17-18-15,36 18-16,-36 0 0,18 0 16,53-17-1,0 17-15,-71 0 16,53 0 0,-53 17-16,1-17 0,-1 0 0,-18 0 15</inkml:trace>
  <inkml:trace contextRef="#ctx0" brushRef="#br0" timeOffset="472276.2834">9172 18256 0,'18'18'16,"35"0"0,0-18-16,35 0 15,-35 0-15,0 0 16,0 0-16,52 0 16,-52 0-16,-17 17 0,17-17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8T23:44:58.83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 timeOffset="321.9848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 timeOffset="3920.996">19879 8855 0,'18'-18'32,"-1"18"-17,19 0-15,52 0 16,18 0 0,-53 0-16,70 0 15,-70 0-15,53 0 16,-53 0-16,-18 0 0,0 0 15,1-18-15,-1 1 16,-18-1-16,-17 1 16</inkml:trace>
  <inkml:trace contextRef="#ctx0" brushRef="#br0" timeOffset="4275.3421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 timeOffset="15861.0832">21678 6668 0,'0'17'94,"0"18"-78,0 1-1,0-1-15,0 36 16,0-36-16,18 0 0,-18 0 16,35 18-16,-35-17 15,35 16 1,-17-34-16,17-18 0,1 18 16,-19-18-16,1 0 15,-18-18-15</inkml:trace>
  <inkml:trace contextRef="#ctx0" brushRef="#br0" timeOffset="16232.2337">22031 6703 0,'-18'0'16,"1"0"-16,-1 17 16,18 1-16,-18 0 15,18-1-15,0 1 0,0 0 16,18 35-16,0-36 15,-1 1-15,19-18 0,-19 17 16,1 1 0,17-18-16,0 0 0,1 0 15,-19 0-15,1-18 16,0 18-16,-18-17 0</inkml:trace>
  <inkml:trace contextRef="#ctx0" brushRef="#br0" timeOffset="16461.5294">22207 6738 0,'0'18'0,"0"35"15,0-18-15,18 0 16,-18-17-16,0 17 0,0-17 16,18 17-16,-18 0 15,0-17-15,17 0 16,-17-1 0</inkml:trace>
  <inkml:trace contextRef="#ctx0" brushRef="#br0" timeOffset="16699.4471">22525 6950 0,'0'17'15,"-18"1"-15,1 35 16,17-35-16,-18-1 16,18 1-16,-18-1 0,18 1 15</inkml:trace>
  <inkml:trace contextRef="#ctx0" brushRef="#br0" timeOffset="16915.9314">22684 6897 0,'17'35'15,"-17"-17"-15,18 17 16,-18 0-16,0-17 0,18 0 15,-18-1 1,17-17-16,1 0 16</inkml:trace>
  <inkml:trace contextRef="#ctx0" brushRef="#br0" timeOffset="17150.1018">22825 6668 0,'35'52'15,"0"19"1,-17-36-16,17 36 16,0-1-1,-35-34-15,0-1 0,0-17 16,-17 34-1,-1-16-15,1-19 0,-1 1 16</inkml:trace>
  <inkml:trace contextRef="#ctx0" brushRef="#br0" timeOffset="17945.9101">24518 6685 0,'-18'0'16,"18"18"-16,-17 35 15,-1-18-15,1 36 16,17-19-16,17-16 0,1 52 15,-1-35 1,1-18-16,0-17 0,-1 17 16,1-17-16,0-1 0,17 1 15,-17-18-15</inkml:trace>
  <inkml:trace contextRef="#ctx0" brushRef="#br0" timeOffset="19607.6853">24836 6720 0,'-18'0'16,"0"18"-1,18 0-15,0-1 16,-17-17-16,17 18 0,0 0 15,17 17-15,1-17 16,0-1 0,17-17-16,0 18 15,0-18-15,-17 0 16,0 0-16,-1-18 0,-17 1 31</inkml:trace>
  <inkml:trace contextRef="#ctx0" brushRef="#br0" timeOffset="19786.4114">24941 6773 0,'0'53'0,"-17"53"15,34-35 1,1-18-1,0-18 1</inkml:trace>
  <inkml:trace contextRef="#ctx0" brushRef="#br0" timeOffset="19974.9927">25206 6967 0,'0'36'16,"0"-19"-16,0 1 0,0 17 15,-18-17 1,18 35-16,-17-53 16,17 17-16</inkml:trace>
  <inkml:trace contextRef="#ctx0" brushRef="#br0" timeOffset="20331.6341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 timeOffset="20586.9424">25594 6650 0,'18'0'16,"17"0"-16,18 18 15,-18-1-15,18 54 16,-18-18-1,-17 0-15,0 35 16,-1-53-16,-17 18 0,-35 0 16,17-18-16,-17 0 15,0-17-15,0 0 0,-1-1 16,1-17-16,17 18 16</inkml:trace>
  <inkml:trace contextRef="#ctx0" brushRef="#br0" timeOffset="21188.7067">26458 6720 0,'-17'0'16,"17"18"0,-18 17-16,0 18 15,18 0-15,0 18 16,0-36-16,0 36 15,18-36-15,17 18 16,-17-36 0,17 1-16,-17 0 15</inkml:trace>
  <inkml:trace contextRef="#ctx0" brushRef="#br0" timeOffset="22617.1737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 timeOffset="22794.7853">27023 7073 0,'-18'35'0,"1"-17"16,17 0-16,0 17 15,0-17 1,17-18 0</inkml:trace>
  <inkml:trace contextRef="#ctx0" brushRef="#br0" timeOffset="23025.2349">27217 6932 0,'0'18'0,"0"35"16,0-18-16,0-17 16,17 34-1,-17-34-15,18 17 16,0-17-1,-1 0-15,-17-36 0</inkml:trace>
  <inkml:trace contextRef="#ctx0" brushRef="#br0" timeOffset="23235.2656">27411 6844 0,'35'53'16,"0"17"-16,1 1 16,-36-36-16,17 0 15,-17 18-15,0-17 16,-17-1-16,-1-17 16,-17 17-1,17-35-15</inkml:trace>
  <inkml:trace contextRef="#ctx0" brushRef="#br0" timeOffset="24624.5578">28822 6738 0,'0'18'140,"0"-1"-124,0 19-16,0-1 15,0 35 1,0-34-16,0-1 0,0 18 16,18-18-16,-1 18 15,1-18-15,17 1 16,-17-19-16,-1 1 0,1 0 16,0-1-16,-1-17 15,1 0-15,-18-17 16</inkml:trace>
  <inkml:trace contextRef="#ctx0" brushRef="#br0" timeOffset="25086.3766">29263 6826 0,'0'-17'15,"-18"34"48,1 19-48,17-19-15,-18 1 0,18-1 0,0 1 16,0 0 0,0-1-16,35 1 15,-17 0-15,35-1 16,-36-17-16,36 18 15,-35-18-15,35 0 16,-35 0-16,17-18 16,-17 1-16,-36 17 31</inkml:trace>
  <inkml:trace contextRef="#ctx0" brushRef="#br0" timeOffset="25363.1273">29422 6879 0,'0'53'16,"0"-18"-16,17 36 15,-17-53-15,0 17 0,18 0 16,0-17-16,-18-1 16,17-17-16,-17 18 15</inkml:trace>
  <inkml:trace contextRef="#ctx0" brushRef="#br0" timeOffset="25593.8268">29792 7091 0,'-18'35'0,"1"-17"16,-18 17-1,17-17-15,18-1 0,-18 1 0,1 0 16,-1-18 0</inkml:trace>
  <inkml:trace contextRef="#ctx0" brushRef="#br0" timeOffset="25842.6231">29933 6967 0,'0'53'16,"18"0"0,-1-35-16,1 35 15,0-18-15,-18-17 0,17-1 16,1-17 0</inkml:trace>
  <inkml:trace contextRef="#ctx0" brushRef="#br0" timeOffset="26110.2574">30074 6668 0,'18'0'16,"35"35"-1,-18-18-15,18 54 16,-35-36-16,35 53 16,-36-35-16,-17 0 0,18 53 15,-18-53-15,-18 35 16,1-52-16,-1 16 16,-17-16-1,17-19-15</inkml:trace>
  <inkml:trace contextRef="#ctx0" brushRef="#br0" timeOffset="32616.0766">21643 9384 0,'18'-18'15,"-36"36"16,18 17-31,0 0 16,-18 18-16,18-17 16,0 34-16,0-35 15,18 18 1,-18-35-16,35 17 16,-17-17-16,17-18 15,-17-18-15,17 1 16</inkml:trace>
  <inkml:trace contextRef="#ctx0" brushRef="#br0" timeOffset="32855.5948">21960 9402 0,'-17'17'16,"-1"18"-1,18-17 1,0 0-16,18 17 0,-1-17 16,19-1-16,-19-17 15,36 0 1,-35 0-16,17 0 16,-17 0-16</inkml:trace>
  <inkml:trace contextRef="#ctx0" brushRef="#br0" timeOffset="33016.7198">22102 9419 0,'17'53'16,"-17"0"-16,18-18 0,-18-17 15,0 17-15,17 0 16,-17-17-16,0 0 15</inkml:trace>
  <inkml:trace contextRef="#ctx0" brushRef="#br0" timeOffset="33178.8453">22313 9631 0,'-17'35'15,"-1"0"-15,0-17 16,18 0-16,0-1 16,0 1-16</inkml:trace>
  <inkml:trace contextRef="#ctx0" brushRef="#br0" timeOffset="33383.2558">22543 9507 0,'0'36'16,"0"17"0,0-18-1,0-18-15,17 1 0,1 0 16,-1-18-1</inkml:trace>
  <inkml:trace contextRef="#ctx0" brushRef="#br0" timeOffset="33606.4533">22701 9331 0,'18'0'15,"17"53"-15,0-18 16,1 36-16,-19-36 16,1 36-1,-18-36-15,0 35 16,0-34-16,-18 17 16,1-18-16,-1-35 0,0 18 15</inkml:trace>
  <inkml:trace contextRef="#ctx0" brushRef="#br0" timeOffset="34219.5703">25788 9419 0,'18'0'16,"-18"-17"-1,-18 52 1,18-18-16,-35 36 15,17-17-15,18-1 0,0 0 16,0 0-16,0 1 16,0-19-16,0 19 0,18-1 0,17-17 15,-17-1-15,35-17 16,0 0 0</inkml:trace>
  <inkml:trace contextRef="#ctx0" brushRef="#br0" timeOffset="34462.7518">26035 9437 0,'-18'53'15,"1"-18"1,17-17-16,17-1 15,1 1-15,0 0 0,35-1 16,-36-17-16,36 0 16,-18 0-16,-17 0 15,0-17-15,-1-1 16</inkml:trace>
  <inkml:trace contextRef="#ctx0" brushRef="#br0" timeOffset="34611.8061">26194 9507 0,'0'71'16,"0"-53"-16,0 52 0,0-52 16,0 35-1,17-18-15</inkml:trace>
  <inkml:trace contextRef="#ctx0" brushRef="#br0" timeOffset="34802.6362">26370 9631 0,'0'53'16,"-17"-18"-1,17 0-15,0-17 32</inkml:trace>
  <inkml:trace contextRef="#ctx0" brushRef="#br0" timeOffset="35040.6617">26564 9490 0,'-17'53'16,"17"17"-1,17-17 1,1 0-1,-18-35 1,17-18-16</inkml:trace>
  <inkml:trace contextRef="#ctx0" brushRef="#br0" timeOffset="35273.4242">26670 9313 0,'18'18'0,"-1"0"15,1 17-15,0-17 0,52 52 16,-35-35 0,18 36-16,-35-36 15,-18 0-15,18 36 16,-54 17-16,1-52 15,-36 34 1</inkml:trace>
  <inkml:trace contextRef="#ctx0" brushRef="#br0" timeOffset="41749.7875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 timeOffset="42059.7515">1958 10301 0,'0'-18'0,"35"1"16,-17-1-16,35-52 16,-18 17-1,0 0-15,1 18 0,17-36 16,-18 36 0,-18 35-16,1 0 0,0 17 15,-1 19 1,1-19-16,0 36 15,-1-18-15,19 1 16,-19-19-16,1 1 16,35 35-16,-36-35 15</inkml:trace>
  <inkml:trace contextRef="#ctx0" brushRef="#br0" timeOffset="42342.8286">2999 10901 0,'35'17'15,"-17"1"1,-1 17-16,36 18 16,-35-17-16,17-19 0,0 19 15,-17-1-15,17-18 0,18 19 16,-35-36-16,-1 0 16</inkml:trace>
  <inkml:trace contextRef="#ctx0" brushRef="#br0" timeOffset="42526.6722">3157 10989 0,'-70'124'15,"17"-19"1,35-52-16,1 0 15,34-53-15</inkml:trace>
  <inkml:trace contextRef="#ctx0" brushRef="#br0" timeOffset="42753.9182">3581 10901 0,'53'0'16,"0"0"-1,-18 0-15,0 0 0,-17 0 16,-18 17-16</inkml:trace>
  <inkml:trace contextRef="#ctx0" brushRef="#br0" timeOffset="42876.8638">3634 11130 0,'70'0'15,"18"-17"1,-70 17-16</inkml:trace>
  <inkml:trace contextRef="#ctx0" brushRef="#br0" timeOffset="43612.3735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 timeOffset="43844.2884">4410 10583 0,'0'-17'15,"17"17"1,1-18-16,35 18 16,-35 0-16,52 0 15,-52 0-15,-1 0 16,19 18-16</inkml:trace>
  <inkml:trace contextRef="#ctx0" brushRef="#br0" timeOffset="44022.8969">4516 10619 0,'0'53'16,"17"-1"0,-17-16-16,35-1 15,-35-17-15,18-18 0,0 17 16,-1-17-16,36 0 15,-35-17-15</inkml:trace>
  <inkml:trace contextRef="#ctx0" brushRef="#br0" timeOffset="44311.4206">4780 10707 0,'0'35'0,"0"-17"16,18-1-16,17 19 15,-17-19-15,35-17 16,-36 0-16,36 0 16,-53-17-16,35-19 15,-35 19-15,0-19 16,-17 19-16,-1-1 15,-35-17-15,36 35 16,-1 0-16,0 0 0,1-18 16,-1 18-16</inkml:trace>
  <inkml:trace contextRef="#ctx0" brushRef="#br0" timeOffset="44678.7065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 timeOffset="45585.6418">14887 8008 0,'0'71'0,"0"-18"16,0-1-16,0 1 15,0 18-15,0-1 0,0-17 0,0 71 16,0-89-16,18 0 16,-18 1-1,18-36-15,-18 17 0,0-34 16,0-1 0</inkml:trace>
  <inkml:trace contextRef="#ctx0" brushRef="#br0" timeOffset="45851.8136">14693 8132 0,'18'-18'0,"17"-17"16,0-1-16,-17 1 15,17 17-15,18-34 0,-17 16 16,-1 1-16,18-18 15,-36 35-15,1 1 16,0 52 0,-18 0-16,17 1 0,1 69 15,0-52-15,-1-17 16,18 17-16,-17-36 16,17 18-16</inkml:trace>
  <inkml:trace contextRef="#ctx0" brushRef="#br0" timeOffset="46798.6602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 timeOffset="48344.441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 timeOffset="48620.4493">13053 8978 0,'-18'-17'16,"36"-19"-1,-18 19-15,35-19 16,0 19-16,-17-1 0,17 0 15,-17 1-15,0 17 16,-1-18-16,1 36 31,-18 17-15,0-17-16,17 35 16,-17-18-16,36 18 15,-1-18-15,0 18 16</inkml:trace>
  <inkml:trace contextRef="#ctx0" brushRef="#br0" timeOffset="48810.9549">13617 9331 0,'18'0'0,"0"0"16,-1 0-16,18 0 16,-17 0-16</inkml:trace>
  <inkml:trace contextRef="#ctx0" brushRef="#br0" timeOffset="48915.6229">13723 9525 0,'71'35'15,"-36"-35"1,106-17 0</inkml:trace>
  <inkml:trace contextRef="#ctx0" brushRef="#br0" timeOffset="49250.009">14817 8978 0,'17'0'15,"1"0"-15,0 0 0,35 0 16,-36 0-16,36 0 16,-35 0-16,-18-17 15</inkml:trace>
  <inkml:trace contextRef="#ctx0" brushRef="#br0" timeOffset="49383.5769">14870 8996 0,'0'53'15,"0"0"1,35 0 0,-17-36-16,17 36 15,0-35 1,-17-18-16,-1 0 0,1 0 15</inkml:trace>
  <inkml:trace contextRef="#ctx0" brushRef="#br0" timeOffset="49738.5933">15117 9031 0,'0'0'0,"17"0"0,1 0 15,17 0 1,0 0-16,-17 0 16,0 35-16,-1-17 15,-17 0-15,0 17 16,0-17-16,0-1 16,-17 1-16,17 0 15,-18-18 1,36 0 46,-1 0-62,1 0 16,0 0-16,17 0 16,-18 0-16,1-18 15</inkml:trace>
  <inkml:trace contextRef="#ctx0" brushRef="#br0" timeOffset="50086.3209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 timeOffset="52425.7685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 timeOffset="53432.3146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 timeOffset="53705.5152">26846 5080 0,'18'18'15,"0"-18"1,17 0-16,-17 0 0,-1 0 0,19 0 16,-19-18-1,1 18-15,-1 0 0,-17-18 16</inkml:trace>
  <inkml:trace contextRef="#ctx0" brushRef="#br0" timeOffset="53992.3601">26935 5080 0,'17'0'16,"-52"35"0,35-17-1,0 17-15,-18-17 0,18 52 16,0-52-16,0 17 15,18 1 1,17-1-16,-35-17 16,18-18-16,0 17 0,-1-17 15,1 0 1,-1 18-16,1-18 16,-18 17-1,18-17-15</inkml:trace>
  <inkml:trace contextRef="#ctx0" brushRef="#br0" timeOffset="54510.4869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 timeOffset="54900.5935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 timeOffset="60572.903">3281 10777 0,'0'-17'15,"0"34"32,-18-17-31,18 18-16,-35 17 15,17 1-15,-17 16 16,0-16-16,17-1 16,-17 53-1,17-52-15,1-1 0,17 0 0</inkml:trace>
  <inkml:trace contextRef="#ctx0" brushRef="#br0" timeOffset="69036.7147">20091 11659 0</inkml:trace>
  <inkml:trace contextRef="#ctx0" brushRef="#br0" timeOffset="69338.5147">20091 11659 0,'-18'-17'16,"0"17"-1,1 0 1,34 0 62,19 0-78,-1 17 16,36-17-1,-19 0-15,54 0 16,-35-17-16,17 17 16,-35 0-16,-18-18 0,18 18 15,-35 0-15,-1 0 16,-17-18-16</inkml:trace>
  <inkml:trace contextRef="#ctx0" brushRef="#br0" timeOffset="69809.3418">20567 11359 0,'0'-17'16,"18"34"30,17 1-30,-17 17-16,52 1 16,-35-19-16,1 1 15,-1 0-15,0-1 0,-17 1 16,35 17-16,-36-17 16,1-1-16,-18 1 15,-18 0 1,-35 17-1,18-17-15,-71 17 16,71-17-16,-53 52 16,70-35-16,-17 36 15</inkml:trace>
  <inkml:trace contextRef="#ctx0" brushRef="#br0" timeOffset="70974.1552">20020 14305 0,'18'0'47,"17"0"-32,-17 0-15,35 18 16,-18-18-16,71 17 15,-71-17-15,71 18 16,-53-18-16,-18 0 16,36-18-16,-36 18 15,-17 0-15,-36 0 32</inkml:trace>
  <inkml:trace contextRef="#ctx0" brushRef="#br0" timeOffset="71407.3024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 timeOffset="77461.2991">11430 7990 0,'0'-17'16,"0"34"77,0 36-77,0-17-16,0 69 16,0-34-16,0 123 15,-18-70 1,18-1-16,-17 0 0,-1-17 0,0 106 15,18-124 1,0 0-16,0-35 0,0 53 16,0-35-1,0-36-15,0-17 0</inkml:trace>
  <inkml:trace contextRef="#ctx0" brushRef="#br0" timeOffset="78039.8877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 timeOffset="80614.7018">11324 9560 0,'0'-17'15,"18"-1"1,-18 0 15,17 18 0,-17 18-15,0 0 0,0 17-1,0 0-15,0 36 16,0-1-16,0-17 0,0 35 15,-17 1-15,17 87 16,0-105-16,17 70 16,-17-88-1,0-18-15,0 53 0,18-70 16,-18-1-16,0 19 16</inkml:trace>
  <inkml:trace contextRef="#ctx0" brushRef="#br0" timeOffset="81554.8417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 timeOffset="81911.4671">10936 10936 0,'18'0'31,"17"18"-15,18-18-1,-35 0-15,35 0 16,-36 0-16,1 0 0,-36 0 31</inkml:trace>
  <inkml:trace contextRef="#ctx0" brushRef="#br0" timeOffset="82089.8584">10989 10989 0,'0'53'16,"-18"-18"-16,18 18 15,0-18-15,18-17 16,0 17-16,-1-17 16,1 17-16,0-35 15,-1 0-15,1 18 16,0 0 0</inkml:trace>
  <inkml:trace contextRef="#ctx0" brushRef="#br0" timeOffset="82584.2454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 timeOffset="83045.0399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 timeOffset="83789.9207">12047 11677 0,'18'0'47,"-18"18"-32,0 17-15,-18 0 16,-17 18-1,17-35-15,1 17 0,-18-17 0,17 17 16,18-17-16</inkml:trace>
  <inkml:trace contextRef="#ctx0" brushRef="#br0" timeOffset="84251.9644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 timeOffset="84573.7481">12876 10936 0,'18'-18'31,"17"18"-15,1-17-16,17-1 16,-36 1-16,18 17 15</inkml:trace>
  <inkml:trace contextRef="#ctx0" brushRef="#br0" timeOffset="84803.9994">12947 10936 0,'-18'53'16,"18"-35"-16,0 52 16,0-34-16,0-19 15,18 36-15,0-35 16,-1-1-16,19-17 15,-19 18-15,36-36 16,-35 18 0,-1-17-16</inkml:trace>
  <inkml:trace contextRef="#ctx0" brushRef="#br0" timeOffset="85074.8121">13176 10971 0,'36'18'15,"-19"-18"-15,-17 18 0,35-1 16,-17-17-16,0 36 16,-18-19-1,-18 19-15,0-19 16,1 1-16,-1-1 15,18 1 1,18-18 0,-1 0-16,36 0 15,-35-18-15,17 18 16</inkml:trace>
  <inkml:trace contextRef="#ctx0" brushRef="#br0" timeOffset="85431.0274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 timeOffset="88478.4469">10107 12206 0,'-18'18'15,"1"-1"1,17 1-16,-18 35 15,1 0-15,17-18 16,-18 89-16,18-54 16,18 71-16,17-88 15,-18 0-15,36 18 16,-17-54-16,17 1 16,-18-36-1</inkml:trace>
  <inkml:trace contextRef="#ctx0" brushRef="#br0" timeOffset="88862.631">10407 12418 0,'0'17'0,"0"36"16,0-17-16,0 34 16,18-17-16,-18-18 15,17 36-15,1-36 16,0-17-16,-18-1 0,17 1 16,1-18-1</inkml:trace>
  <inkml:trace contextRef="#ctx0" brushRef="#br0" timeOffset="89074.6506">10636 12700 0,'18'35'15,"-18"-17"-15,0 0 0,-18 17 0,18-18 16,-17 1-16,-1 17 0,18-17 16,-18 0-16,1 17 15,17-17 1</inkml:trace>
  <inkml:trace contextRef="#ctx0" brushRef="#br0" timeOffset="89313.8867">10883 12488 0,'-17'36'16,"-1"-19"-16,0 1 15,18 17-15,0 0 16,18-17-16,0 0 0,17-1 15,-18 1-15,19-18 16,-19 18-16,19-18 16,-19 0-16,1 0 15,0 0-15</inkml:trace>
  <inkml:trace contextRef="#ctx0" brushRef="#br0" timeOffset="89462.5864">11007 12682 0,'0'53'16,"-18"-17"-1,18-19-15,18 1 0,-1 17 16,1-17 0</inkml:trace>
  <inkml:trace contextRef="#ctx0" brushRef="#br0" timeOffset="89696.0124">11165 12400 0,'53'53'15,"0"35"1,-35-35-16,17 35 15,-35-35-15,0 0 0,18-18 16,-36 1-16,18-1 16,-17 0-16,-1-17 0,0 0 0,-35 17 15,36-17-15</inkml:trace>
  <inkml:trace contextRef="#ctx0" brushRef="#br0" timeOffset="90359.2322">12735 12153 0,'-17'-17'16,"-1"34"15,18 36-16,-18 0-15,18-18 0,-17 71 16,17-53-16,0 53 16,17-71-16,-17 0 15,53 36-15,-35-36 16,0-17-16,34 0 16,-16-18-16,-19 0 0,1 0 15</inkml:trace>
  <inkml:trace contextRef="#ctx0" brushRef="#br0" timeOffset="90741.9851">13000 12294 0,'18'0'31,"-18"18"-15,0 0-16,17-1 0,-17 19 16,0-19-16,0 1 0,18 17 15,-18 0 1,0-17-16,17 17 16,-17-17-16,18 0 15</inkml:trace>
  <inkml:trace contextRef="#ctx0" brushRef="#br0" timeOffset="90948.2503">13282 12559 0,'0'35'15,"0"-17"-15,0-1 16,0 1-16,-18 0 16,1-18-1</inkml:trace>
  <inkml:trace contextRef="#ctx0" brushRef="#br0" timeOffset="91194.0111">13564 12330 0,'0'17'15,"18"1"-15,-18 0 0,0 17 16,0-18-1,0 19-15,0-19 0,0 1 0,0 17 16,18-35 0,-1 0-16,1-17 15</inkml:trace>
  <inkml:trace contextRef="#ctx0" brushRef="#br0" timeOffset="91427.3921">13723 12030 0,'53'53'16,"18"0"0,-36-36-16,35 36 15,-52-18-15,17 1 16,-17-1-16,-18 0 0,0 53 15,0-52-15,-18 70 16,-17-71 0,17 0-16,-17 0 15</inkml:trace>
  <inkml:trace contextRef="#ctx0" brushRef="#br0" timeOffset="92005.3174">13264 12488 0,'18'18'15,"-18"17"1,0-17 0,-18 35-16,18-36 0,-17 1 15,-1 17-15,-17 18 16,17-35-16</inkml:trace>
  <inkml:trace contextRef="#ctx0" brushRef="#br0" timeOffset="95508.2457">21608 12206 0</inkml:trace>
  <inkml:trace contextRef="#ctx0" brushRef="#br0" timeOffset="95724.9996">21608 12206 0,'35'-18'0,"-70"36"0,88-36 31,-53 1-31,-18 17 32,0 0-17,1 53 1,17-36-16,0 54 15,0-36-15,17 53 16,-17-52-16,18-1 16,0 0-16,-1-17 0,1 17 0,17-17 15,0-1 1,-17-17-16,0-17 16</inkml:trace>
  <inkml:trace contextRef="#ctx0" brushRef="#br0" timeOffset="96025.2007">21925 12153 0,'0'18'16,"18"17"-1,-1-17-15,1 35 16,-18-18-16,18 0 16,-18 1-16,0-19 15,0 36-15,0-35 16,0-1-16,17 1 15,1 0 1</inkml:trace>
  <inkml:trace contextRef="#ctx0" brushRef="#br0" timeOffset="96203.6646">22225 12471 0,'-18'35'15,"1"0"1,-19-17 0,36 0-16,-17-1 15,17 1 1</inkml:trace>
  <inkml:trace contextRef="#ctx0" brushRef="#br0" timeOffset="96396.8547">22437 12347 0,'17'18'16,"-17"0"-16,0-1 0,0 36 16,0-35-16,0 17 15,0-17 1,0-1-16,18 1 15</inkml:trace>
  <inkml:trace contextRef="#ctx0" brushRef="#br0" timeOffset="96642.0016">22613 12118 0,'35'70'0,"1"19"15,-19-72 1,19 54-16,-19-36 0,1 0 16,-18 18-1,0-17-15,-18-1 16,1 0-16,-36 0 15,35-35-15</inkml:trace>
  <inkml:trace contextRef="#ctx0" brushRef="#br0" timeOffset="100462.3499">24518 12188 0,'0'-17'16,"18"17"-16,-36 0 31,18 17-15,-18 1-16,18 17 15,0 36 1,0-36-16,0 1 0,18 16 15,-18-16-15,35 17 16,-17-18-16,0-17 0,-18-1 16,17 1-16,19-1 15,-36 1-15,17-18 16</inkml:trace>
  <inkml:trace contextRef="#ctx0" brushRef="#br0" timeOffset="100970.7508">24836 12224 0,'-18'0'16,"18"17"-1,18 19 1,-18-19-16,17 1 15,1 35-15,-1 0 16,1-18-16,-18-17 16,0 17-16,18 0 15,-18-17-15,17 0 16,-17-36 0</inkml:trace>
  <inkml:trace contextRef="#ctx0" brushRef="#br0" timeOffset="101168.533">25047 12488 0,'-17'36'15,"17"-1"1,0-17-16,-18 17 15,18-18-15,0 1 0,-18 0 16</inkml:trace>
  <inkml:trace contextRef="#ctx0" brushRef="#br0" timeOffset="101431.0341">25259 12294 0,'-18'0'0,"18"36"16,0-19-16,0 36 16,0-35-16,36-1 15,-19 1-15,18 0 16,18-18-16,-35 0 15,17 0-15,-17-18 16,17 18-16,-17 0 0,-18-18 0,17 18 16,-17-17-16</inkml:trace>
  <inkml:trace contextRef="#ctx0" brushRef="#br0" timeOffset="101598.9154">25471 12365 0,'0'53'16,"0"17"-1,17 19-15,-17-72 16,18 1-16,-1-18 16,1 0-1</inkml:trace>
  <inkml:trace contextRef="#ctx0" brushRef="#br0" timeOffset="101838.7132">25682 12118 0,'53'53'15,"-18"-18"-15,1 36 16,-19-18-16,1 0 15,-18-18-15,18 0 16,-18 18-16,-18 0 16,0-18-16,1-17 0,-1-1 15,-35 19-15,36-36 16,-19 17 0</inkml:trace>
  <inkml:trace contextRef="#ctx0" brushRef="#br0" timeOffset="103211.0214">26723 12206 0,'18'-18'16,"-18"1"-16,0-1 15,0 36 17,-18 17-17,0 0-15,18 54 16,-17-54-16,17 53 15,35-17-15,-17-36 16,-1 0-16,1 0 16,17-17-16,-17 0 0,-1-1 15,19 19-15</inkml:trace>
  <inkml:trace contextRef="#ctx0" brushRef="#br0" timeOffset="104583.0515">27023 12188 0,'0'18'31,"-18"35"-15,18-35-16,0 17 15,0 18-15,0-35 16,0-1-16,0 1 0,0-1 15,35 1-15,-35 0 16,18-18-16,0 0 0,-1 0 16,36 0-1,-35 0-15,0-18 16,-1 0-16</inkml:trace>
  <inkml:trace contextRef="#ctx0" brushRef="#br0" timeOffset="104772.8909">27146 12383 0,'-17'52'16,"17"-16"-1,0-1-15,17 0 16,1 18-1,17-53 1</inkml:trace>
  <inkml:trace contextRef="#ctx0" brushRef="#br0" timeOffset="104961.8194">27428 12506 0,'-17'35'16,"-1"18"0,-17-18-16,17 1 15,1-36-15,-1 17 16</inkml:trace>
  <inkml:trace contextRef="#ctx0" brushRef="#br0" timeOffset="105172.4898">27605 12435 0,'0'53'15,"18"-17"1,-1 17-16,-17-36 15,18 18-15,-1-35 16,1 18-16</inkml:trace>
  <inkml:trace contextRef="#ctx0" brushRef="#br0" timeOffset="105412.4653">27817 12188 0,'35'71'0,"-18"-36"16,1 54 0,0-54-16,-18 0 0,17 36 15,-17-54-15,0 36 16,0-35-16,0-1 15,-17 1-15,-1-18 0,0 18 16,1-18-16</inkml:trace>
  <inkml:trace contextRef="#ctx0" brushRef="#br0" timeOffset="106052.4494">29386 12206 0,'0'-18'15,"-17"18"-15,-1 0 16,0 53 0,1 0-16,17 36 15,0-37-15,17 37 16,-17-54-16,18 18 0,35 0 15,-18 0 1,-17-53-16,0 17 16,-1-17-16,1 0 15</inkml:trace>
  <inkml:trace contextRef="#ctx0" brushRef="#br0" timeOffset="106484.9094">29704 12277 0,'0'17'31,"0"36"-31,18-35 16,-1 52-1,1-34-15,-18-19 0,17 36 16,1-17 0,-18-19-16,18 1 0</inkml:trace>
  <inkml:trace contextRef="#ctx0" brushRef="#br0" timeOffset="106675.0351">30004 12577 0,'-18'35'15,"0"18"1,1-36-16,17 19 15,-18-1-15,18 0 16</inkml:trace>
  <inkml:trace contextRef="#ctx0" brushRef="#br0" timeOffset="106958.7957">30268 12418 0,'18'17'0,"-18"19"16,0-19-16,0 54 15,0-53-15,18 17 0,-1 0 16,-17-17 0,18-1-16,-18 1 15,0-36 1</inkml:trace>
  <inkml:trace contextRef="#ctx0" brushRef="#br0" timeOffset="107213.8121">30462 12188 0,'36'36'15,"-19"-19"-15,36 19 16,0 17-16,-18-18 15,-17 0-15,0 0 0,-1 54 16,-17-54 0,0 18-16,0-18 0,-35 36 15,17-36-15,1-17 16,-1 17-16,0-18 0,1-17 16</inkml:trace>
  <inkml:trace contextRef="#ctx0" brushRef="#br0" timeOffset="108304.6108">21661 14940 0,'-18'0'16,"0"0"-16,1 35 16,-1 1-16,18 17 0,0-18 15,0 53-15,18-35 16,-1-18-16,36 36 15,-35-36-15,35 0 16,-36-17-16,36 0 16,-17-18-16</inkml:trace>
  <inkml:trace contextRef="#ctx0" brushRef="#br0" timeOffset="108515.7094">21943 14993 0,'0'35'15,"17"36"1,-17-36-16,18 36 16,0-54-16,-18 19 0,17 17 15,1-18 1,-18-18-16,18-17 15</inkml:trace>
  <inkml:trace contextRef="#ctx0" brushRef="#br0" timeOffset="108688.0689">22260 15258 0,'-17'35'16,"-1"35"-1,-17-34 1,17-19 0,36-17-1</inkml:trace>
  <inkml:trace contextRef="#ctx0" brushRef="#br0" timeOffset="108904.0949">22490 15117 0,'17'35'15,"-17"0"-15,0 18 16,18-35 0,0 52-16,-1-52 15,1 35-15,-1-36 16,-17 1-16,18 17 15,0-35-15</inkml:trace>
  <inkml:trace contextRef="#ctx0" brushRef="#br0" timeOffset="109189.0458">22789 14940 0,'36'53'15,"17"0"1,0 18-1,-18-36-15,0 35 16,-17 1-16,-18-36 16,0 0-16,-36 18 15,1-35-15</inkml:trace>
  <inkml:trace contextRef="#ctx0" brushRef="#br0" timeOffset="109762.8297">25629 14993 0,'18'-35'16,"-18"17"-1,0 53 17,-18 1-32,18-1 0,0 18 15,0 35-15,0-35 16,18-18-16,-18 18 0,18-18 16,35 18-16,-36-35 15,18 0-15,-17-1 16,17-17-16,1 0 15</inkml:trace>
  <inkml:trace contextRef="#ctx0" brushRef="#br0" timeOffset="109955.7101">25982 15028 0,'0'53'15,"0"-17"-15,0-1 16,0 35-16,0-52 16,18 53-16,-1-54 15,-17 1-15,18-1 0,0 1 16</inkml:trace>
  <inkml:trace contextRef="#ctx0" brushRef="#br0" timeOffset="110129.5437">26264 15328 0,'-17'35'16,"-1"-17"-16,-17 17 16,17 1-1,0-19-15,18 1 0,-17 0 16</inkml:trace>
  <inkml:trace contextRef="#ctx0" brushRef="#br0" timeOffset="110329.2818">26494 15134 0,'0'35'15,"0"1"-15,0-19 0,0 19 16,-18 17 0,18-18-16,0-18 0,18 19 15,-18-19-15,17-17 16</inkml:trace>
  <inkml:trace contextRef="#ctx0" brushRef="#br0" timeOffset="110557.2295">26617 14940 0,'35'71'15,"18"-1"1,-17-17-16,-1-18 0,-18 18 15,19-17-15,-36 17 0,0-1 0,0 37 16,-18-36-16,0-18 16,-34 35-1</inkml:trace>
  <inkml:trace contextRef="#ctx0" brushRef="#br1" timeOffset="146889.201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 timeOffset="147465.8777">11324 5644 0,'-17'0'16,"17"18"15,35 17-15,-18 1-16,19 17 15,-19-36-15,1 1 16,0-1-16,17-17 0,-17 0 0,-1 0 15,18 0-15,1-17 16,-1-1-16,-17-17 16,17 0-16,-17-1 0,35-52 15,-18 71-15,0-36 16,-17 53-16,-18-18 16</inkml:trace>
  <inkml:trace contextRef="#ctx0" brushRef="#br1" timeOffset="151326.6922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 timeOffset="152138.8259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 timeOffset="152651.1131">13282 4269 0,'0'17'16,"0"1"-16,0 17 15,18-17-15,-18 17 0,17 0 16,-17-17-16,18 17 0,0 1 15,-1-19-15</inkml:trace>
  <inkml:trace contextRef="#ctx0" brushRef="#br1" timeOffset="154413.2236">14058 3210 0,'18'18'31,"17"-18"-15,-17 0-16,17 0 15,36-18-15,-18 18 16,-36 0-1,1 0-15,-1 0 0,-17 18 16</inkml:trace>
  <inkml:trace contextRef="#ctx0" brushRef="#br1" timeOffset="154580.1185">14111 3387 0,'0'17'15,"18"-17"1,-18 18-16,17-18 0,19 0 16,-1-18-16,18 18 15,-35 0-15,-1 0 16</inkml:trace>
  <inkml:trace contextRef="#ctx0" brushRef="#br1" timeOffset="157025.9674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 timeOffset="157311.7588">15663 2734 0,'0'-18'15,"18"18"1,0 0-1,17 0-15,-17 0 0,-1 0 16,1 0-16,-1 0 0,1 0 16,-36 0-1</inkml:trace>
  <inkml:trace contextRef="#ctx0" brushRef="#br1" timeOffset="157494.5886">15646 2858 0,'17'52'16,"1"-16"-16,-18-19 0,18 36 15,-1-35-15,19 17 16,-1-17 0,-18-1-16,1-17 0,0 0 15,17 0 1</inkml:trace>
  <inkml:trace contextRef="#ctx0" brushRef="#br1" timeOffset="157815.703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 timeOffset="158156.1686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 timeOffset="161492.1833">13617 2699 0,'18'0'32,"17"0"-17,-17 0-15,17 0 16,0 0-16,18 0 16,-35 0-16,-18-18 15,18 18-15</inkml:trace>
  <inkml:trace contextRef="#ctx0" brushRef="#br1" timeOffset="161631.7128">13705 2769 0,'0'53'16,"18"0"-16,-18-35 15,35 17-15,-17-17 16,-18-1-16</inkml:trace>
  <inkml:trace contextRef="#ctx0" brushRef="#br1" timeOffset="162569.5323">14217 4286 0,'18'0'15,"-1"0"1,36-17-16,-35 17 16,-1 0-16,36-18 15</inkml:trace>
  <inkml:trace contextRef="#ctx0" brushRef="#br1" timeOffset="162686.9859">14270 4445 0,'18'18'16,"34"-18"0,-16 0-16,-19-18 0,36 0 15</inkml:trace>
  <inkml:trace contextRef="#ctx0" brushRef="#br1" timeOffset="163654.5558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 timeOffset="163990.0328">15399 3933 0,'17'0'15,"1"0"-15,17-17 16,1-1-16,17 1 16,-36 17-16,1 0 0,-1-18 15,1 18 1</inkml:trace>
  <inkml:trace contextRef="#ctx0" brushRef="#br1" timeOffset="164194.5326">15452 3951 0,'17'53'0,"-17"0"16,18 0-1,-18-35-15,18 17 16,-1-18-16,19 1 16,-19-18-16,18 0 15,-17 0-15,0 0 16</inkml:trace>
  <inkml:trace contextRef="#ctx0" brushRef="#br1" timeOffset="164467.509">15787 3986 0,'17'18'16,"1"0"-16,0-1 15,-18 19 1,0-19-16,0 1 15,0 0 1,0-1-16,0 1 16,35-18-1,-17 0-15,17-35 16,0 35-16,-17-18 16</inkml:trace>
  <inkml:trace contextRef="#ctx0" brushRef="#br1" timeOffset="164795.319">15981 3845 0,'35'0'16,"-17"0"-1,-1 0-15,19 0 16,-19 18-16,1-18 15,17 18 1,-35-1-16,18 18 16,0-17-16,-18 17 0,17 1 15,-17 17-15,18-18 16,-18-17-16,17-1 16,-17 1-1,0-1-15,-17-17 16,-1 0-1,1 0 1,-19 0 0,19 0-16</inkml:trace>
  <inkml:trace contextRef="#ctx0" brushRef="#br1" timeOffset="165255.9388">15734 3986 0,'0'-17'32,"35"17"-17,0 0-15,-17 0 16,0 0-16</inkml:trace>
  <inkml:trace contextRef="#ctx0" brushRef="#br1" timeOffset="166858.1139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 timeOffset="168294.1382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 timeOffset="169005.714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 timeOffset="169607.3951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 timeOffset="170134.3209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 timeOffset="170551.1935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 timeOffset="170807.1503">6985 11077 0,'88'-106'15,"-17"36"-15,211-265 16,-176 211-1,123-123-15,-105 141 16,-19-17-16,89-53 16,-105 105-16,-19 18 0</inkml:trace>
  <inkml:trace contextRef="#ctx0" brushRef="#br1" timeOffset="180213.9772">9225 11712 0,'18'0'31,"17"0"-15,53-17-1,-52 17-15,-1-18 16,18 18-16,17-18 16,1 1-16,-54 17 15,19 0-15,-19-18 16,1 18-16,-18-18 16</inkml:trace>
  <inkml:trace contextRef="#ctx0" brushRef="#br1" timeOffset="180444.4802">9543 11501 0,'17'0'16,"19"0"-1,-19 0 1,18 0-16,-17 0 0,53 17 16,-54 1-16,1-1 15,17 19-15,-17-1 16,-18 0-16,-18 1 15,18-1-15,-17-17 0,-54 34 16,36-16-16,-36-1 16,36-17-16,-18 17 15,35-17-15</inkml:trace>
  <inkml:trace contextRef="#ctx0" brushRef="#br1" timeOffset="181673.2439">13917 10989 0,'18'-18'16,"17"1"-16,-17-1 0,17 0 15,35-34-15,-34 34 16,52-35-1,-35 35-15,-18 1 0,-17-1 16,17 0-16,-17 1 16,-18-1-16</inkml:trace>
  <inkml:trace contextRef="#ctx0" brushRef="#br1" timeOffset="181979.4845">14005 10707 0,'-35'35'0,"0"0"15,-1 18 1,19-17-16,17 16 15,0-16 1,0-19-16,17 1 0,19 17 16,-1-17-16,36 17 15,-19-17-15,19 0 16,-36-18-16,1 17 16</inkml:trace>
  <inkml:trace contextRef="#ctx0" brushRef="#br1" timeOffset="215396.8325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 timeOffset="215590.8283">7197 15011 0,'35'-18'16,"0"0"-16,1 18 16,34-35-1,-35 35-15,36-17 16,-53 17-16,34-18 16</inkml:trace>
  <inkml:trace contextRef="#ctx0" brushRef="#br1" timeOffset="215830.3313">7973 14781 0,'35'0'16,"0"0"-16,18-17 15,-17 17-15,16-18 16,-34 18-16</inkml:trace>
  <inkml:trace contextRef="#ctx0" brushRef="#br1" timeOffset="215958.5759">7973 14958 0,'35'0'0,"18"17"15,-18-17-15,18-17 16,-18-1-16,1 18 0</inkml:trace>
  <inkml:trace contextRef="#ctx0" brushRef="#br1" timeOffset="216621.3652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 timeOffset="216842.977">9296 14429 0,'17'-18'15,"19"0"1,-1 1-16,18-1 16,-18 0-16,0 18 15,-17-17-15,0 17 16</inkml:trace>
  <inkml:trace contextRef="#ctx0" brushRef="#br1" timeOffset="216965.1106">9437 14376 0,'0'17'0,"0"36"16,17-17-16,1 34 16,0-35-16,-18 1 15,35 17 1,0-36-16,-17 1 16</inkml:trace>
  <inkml:trace contextRef="#ctx0" brushRef="#br1" timeOffset="217173.0634">9719 14587 0,'53'53'0,"-18"-17"16,1-1-16,34 0 15,-35 0 1,18-17 0,-35-18-16</inkml:trace>
  <inkml:trace contextRef="#ctx0" brushRef="#br1" timeOffset="217343.3458">9895 14587 0,'-52'71'16,"-19"70"-1,36-70 1,35-54-16,0 19 16,17-19-16</inkml:trace>
  <inkml:trace contextRef="#ctx0" brushRef="#br1" timeOffset="217643.9627">10478 14517 0,'35'17'16,"18"-17"-1,-18-17-15,36-1 16,-54 1-16,18-1 0,-17 18 15,-18-18-15</inkml:trace>
  <inkml:trace contextRef="#ctx0" brushRef="#br1" timeOffset="217822.6495">10636 14323 0,'0'123'31,"0"-70"-31,36 53 16,-19-53-16,18 35 16,-17-53-16,0-17 0,17 17 15,-17-35-15</inkml:trace>
  <inkml:trace contextRef="#ctx0" brushRef="#br1" timeOffset="218166.1187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 timeOffset="218699.7838">10954 14640 0,'-18'18'31,"18"0"-31,0 17 15,0-18-15,0 19 0,0-19 16,0 1-16,18 35 16,-18-35-16,0-1 15,0 19-15</inkml:trace>
  <inkml:trace contextRef="#ctx0" brushRef="#br1" timeOffset="219873.145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 timeOffset="221660.3907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 timeOffset="221914.6264">5768 16016 0,'0'18'15,"18"-18"1,-18-18-16,17 0 0,18-17 16,-17 0-16,35-18 15,-53 18-15,35 17 16,-35 0-16,18 18 16,-18 18-16,18 17 15,-1-17 1,1 53-16,17-54 15,18 36-15,-18-35 16,36 17-16</inkml:trace>
  <inkml:trace contextRef="#ctx0" brushRef="#br1" timeOffset="222086.7442">6562 16104 0,'53'0'0,"0"-17"15,-1-1 1,-34 18-16</inkml:trace>
  <inkml:trace contextRef="#ctx0" brushRef="#br1" timeOffset="222211.9655">6526 16263 0,'36'18'16,"34"-18"-1,-17 0-15,53-36 16,-71 36-16</inkml:trace>
  <inkml:trace contextRef="#ctx0" brushRef="#br1" timeOffset="222827.9979">8573 16122 0,'17'0'31,"18"0"-15,1 0-16,17 0 16,-36 0-16,19 0 15,-1 0 1</inkml:trace>
  <inkml:trace contextRef="#ctx0" brushRef="#br1" timeOffset="222954.261">8573 16334 0,'17'0'16,"18"0"-16,18-18 15,0 0-15,18-17 16,-54 35-16</inkml:trace>
  <inkml:trace contextRef="#ctx0" brushRef="#br1" timeOffset="223516.4712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 timeOffset="223771.8137">10213 15681 0,'-35'0'16,"17"35"-16,0 36 15,1 52 1,17-70-16,0 18 0,0-18 16,17 53-16,1-71 15,17 0-15,-17 0 16,17-17-16,18 0 15,-18-18-15,-17-18 0</inkml:trace>
  <inkml:trace contextRef="#ctx0" brushRef="#br1" timeOffset="224100.537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 timeOffset="224249.9539">10583 16140 0,'36'0'16,"17"-18"0,-36 18-16,18 0 0,18-18 15,-35 18 1,0 0-16</inkml:trace>
  <inkml:trace contextRef="#ctx0" brushRef="#br1" timeOffset="224484.7052">10866 15575 0,'88'106'15,"-53"-71"-15,53 71 16,-35-53-16,-18 0 16,1-18-16,-1 0 0,0 1 15,-17-1-15,-18 53 16,0-52-16,-71 52 16,36-53-16,-18 18 15,0 0-15</inkml:trace>
  <inkml:trace contextRef="#ctx0" brushRef="#br1" timeOffset="238620.0755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 timeOffset="251411.3238">7285 11853 0,'-18'18'16,"18"0"-1,0 17-15,0 71 16,0-53-16,0 70 16,0-52-16,0 87 15,0-52-15,0 71 16,0-107-16,0 71 16,0-88-16,18 18 15,-18-54-15,0 19 16,18-36-16,-18-18 31,0 0-15</inkml:trace>
  <inkml:trace contextRef="#ctx0" brushRef="#br1" timeOffset="251861.873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 timeOffset="255459.8428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 timeOffset="257251.6468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 timeOffset="257694.1036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 timeOffset="260047.8746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4:59.02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 timeOffset="340.1767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 timeOffset="3861.152">11183 7108 0,'18'0'16,"35"0"-1,-18 0-15,53 0 16,-35 0-16,-18 0 15,1 0-15,-1 0 0,18 0 16,-36 18 0</inkml:trace>
  <inkml:trace contextRef="#ctx0" brushRef="#br0" timeOffset="4594.5846">4004 5009 0,'-18'0'0,"1"0"16,17 18 0,35-18-16,18 18 15,0-18-15,70 0 16,-70-18-16,18 18 16,52 0-16,-52-18 15,-18 18-15,-18 0 0,0-17 16,1 17-16,-1-18 15,-17 18-15,-36-17 16,0-1 0</inkml:trace>
  <inkml:trace contextRef="#ctx0" brushRef="#br0" timeOffset="4856.6649">4445 4851 0,'18'0'31,"52"-18"-31,-35 18 16,18-18-16,53 18 16,-53 0-16,0 0 0,53 18 15,-53 0-15,-18-1 16,18 1 0,-35 0-16,-18 17 15,-18 18-15,-17-36 16,-53 54-16,52-36 15,-17-17-15,0 17 0,-17 18 16,35-18 0,-1 1-16</inkml:trace>
  <inkml:trace contextRef="#ctx0" brushRef="#br0" timeOffset="15283.3536">3704 8114 0,'-17'0'15,"17"-18"-15,17 36 32,1-18-32,-1 18 0,54 17 15,17-18 1,36 1-1,-1-18 1,-70-18-16,18 18 0,17-17 16,-35 17-16,0-18 15,-18 18-15,-17 0 16,-18-17-16,0-1 16</inkml:trace>
  <inkml:trace contextRef="#ctx0" brushRef="#br0" timeOffset="15612.0913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 timeOffset="30437.9811">2999 10019 0,'17'0'47,"19"35"-32,-19 0-15,54 36 16,-36-18-16,53 17 16,-35-17-16,-18-17 0,18-1 15,18 36 1,-1-1-16,-34-52 16,-1 17-16,-17-17 15,-18-36 1</inkml:trace>
  <inkml:trace contextRef="#ctx0" brushRef="#br0" timeOffset="30654.9652">3475 9984 0,'-18'17'15,"1"1"-15,-1 17 16,-53 71-16,36-53 16,-35 70-1,-1 1-15,53-89 16,18 18-16,0-18 0,0 18 16</inkml:trace>
  <inkml:trace contextRef="#ctx0" brushRef="#br0" timeOffset="31382.5394">4057 10354 0,'0'-18'15,"0"36"1,0 35-1,0-18-15,0 53 16,0-52-16,0 52 16,18-53-16,17 36 15,-35-36 1</inkml:trace>
  <inkml:trace contextRef="#ctx0" brushRef="#br0" timeOffset="33295.5282">3175 12753 0,'0'18'15,"18"-1"-15,17 18 16,0-17-16,18 53 15,18-18 1,-36-18-16,0 0 16,1 18-16,-1-35 0,0 17 15,-17 0-15,17-17 0,-17 0 16,17-1-16,-35 1 16,18-18-16,-18-18 15</inkml:trace>
  <inkml:trace contextRef="#ctx0" brushRef="#br0" timeOffset="33502.3287">3528 12823 0,'-35'53'16,"-18"0"-1,35 0-15,0-17 0,-17 87 16,17-70 0,36-18-16,0 0 15,-1-17-15</inkml:trace>
  <inkml:trace contextRef="#ctx0" brushRef="#br0" timeOffset="33836.6608">3986 12965 0,'18'0'15,"0"0"-15,-18 17 16,17 1-16,-17 17 16,0-17-16,0 52 15,-17-34-15,-1 17 16,18-18-16,0 0 16,18-17-16,17-1 15,-17-17-15,17 0 16,-17 0-16,17 0 15</inkml:trace>
  <inkml:trace contextRef="#ctx0" brushRef="#br0" timeOffset="45507.9376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 timeOffset="45836.9506">4039 11536 0,'0'17'32,"0"19"-32,0-19 0,-17 19 0,17-19 15,0 19-15,0 34 16,0-52-16,0 17 15,0 18-15,0-35 16</inkml:trace>
  <inkml:trace contextRef="#ctx0" brushRef="#br0" timeOffset="46781.2308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 timeOffset="47092.2527">4039 14217 0,'36'0'16,"17"-18"-1,-36 18-15,18 36 16,-35-19-16,18 36 16,-36 0-16,1 35 15,-1-52-15,1-1 16,17 0-16,-18 0 0,18-17 0,18 0 16,-1-1-16,1-17 15,-1 0-15,36 0 16,-17 0-16,-19 0 0,19 0 15,-19 0-15</inkml:trace>
  <inkml:trace contextRef="#ctx0" brushRef="#br0" timeOffset="48183.5495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 timeOffset="51146.2331">4657 10654 0,'-18'0'16,"36"0"-1,52 53 1,-34-36-16,87 72 16,-52-36-16,87 52 15,-87-52-15,105 71 16,-105-71-1,88 70-15,-89-88 16,54 54-16,-89-54 16,35 35-16,-52-52 15,0 17-15,-1-35 16,-34 0 0</inkml:trace>
  <inkml:trace contextRef="#ctx0" brushRef="#br0" timeOffset="51407.1029">5768 11201 0,'18'17'15,"17"36"1,0 0-16,53 18 16,-35-36-16,35 36 15,-35-36-15,18 35 16,-53-34-16,17 17 15,-35-18 1,-18 0 0,-17-17-16,-36-1 0,18-17 15,-52 18 1,52-18-16,-53 0 16,71 0-16</inkml:trace>
  <inkml:trace contextRef="#ctx0" brushRef="#br0" timeOffset="51798.363">4692 11783 0,'18'0'16,"52"35"-16,-17-17 15,18 17-15,105 18 16,-88 0-16,106 17 16,-88-34-16,-18-1 15,18 0-15,-35 0 0,17 1 16,35 17-16,-70-36 16,-17 1-16,-1 0 15</inkml:trace>
  <inkml:trace contextRef="#ctx0" brushRef="#br0" timeOffset="51998.7253">6050 12153 0,'71'0'16,"-18"0"-16,-36 0 15,19 18 1,-36-1-16,0 1 0,0 17 15,-36-17-15,19 17 0,-19 1 0,-52 34 16,53-35 0,0-17-16,-36 35 15,36-35-15</inkml:trace>
  <inkml:trace contextRef="#ctx0" brushRef="#br0" timeOffset="52371.4308">4657 13053 0,'17'17'16,"19"1"-1,52-18-15,0-18 16,106-17-16,-88 18 15,123-36-15,-123 35 16,88-17 0,-123 35-16,34-36 15,-69 36-15</inkml:trace>
  <inkml:trace contextRef="#ctx0" brushRef="#br0" timeOffset="52563.9126">5750 12771 0,'36'0'16,"34"0"-16,18 0 16,-52 0-16,17 0 15,-36 35 1,-34 18 0,-36 17-16,0-34 0,-18 34 15,1 1 1,34-54-16</inkml:trace>
  <inkml:trace contextRef="#ctx0" brushRef="#br0" timeOffset="52865.4892">4868 14305 0,'0'-17'16,"18"-1"-16,35-35 16,-18 18-16,89-54 15,-54 37 1,1-1-16,88-88 15,-54 70-15,-16 0 0,-19 1 0,71-54 16,-106 71-16,18-35 16,-35 71-1</inkml:trace>
  <inkml:trace contextRef="#ctx0" brushRef="#br0" timeOffset="53072.4635">5644 13370 0,'36'-17'15,"-19"17"-15,19-18 16,69-35-16,1 0 16,-53 36-16,0-1 15,0 18 1,-35 0-16,-18 35 0,0 36 16,0-18-1,-18-18-15,-17 71 0,17-71 16,1 18-16,-19 0 0,19 0 15</inkml:trace>
  <inkml:trace contextRef="#ctx0" brushRef="#br0" timeOffset="53477.0695">4763 15346 0,'-18'17'15,"0"-17"-15,36 0 16,17-35 0,0 0-16,1 0 15,34-54-15,-17 19 16,0-1-16,18 1 0,-1-18 16,18-18-16,89-106 15,-89 106-15,0 0 16,0 1-16,71-89 15,-106 123-15,-18 18 0,-17 0 16,-18 0-16,0 36 16</inkml:trace>
  <inkml:trace contextRef="#ctx0" brushRef="#br0" timeOffset="53700.143">5891 13776 0,'71'-53'16,"-36"35"-16,53-17 16,-52 18-16,-1 17 15,0 0-15,-17 0 0,0 52 16,-18 37 0,-18-36-16,-17 52 15,17-69-15,-17 34 16,35-52-16,-18-1 15,18 1-15</inkml:trace>
  <inkml:trace contextRef="#ctx0" brushRef="#br0" timeOffset="55296.8176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 timeOffset="55467.4618">7179 12559 0,'35'0'15,"36"-18"1,35 18-16,-71-17 15,18 17-15,0 0 0,0 0 16</inkml:trace>
  <inkml:trace contextRef="#ctx0" brushRef="#br0" timeOffset="55968.4885">8167 12435 0,'-18'-17'31,"36"17"-31,35 0 16,53-18-1,-71 18-15,18 0 16,0-17-16,35 17 15,-70 0-15,17 17 0,-18-17 16,-17 18-16</inkml:trace>
  <inkml:trace contextRef="#ctx0" brushRef="#br0" timeOffset="56112.5853">8290 12629 0,'53'0'15,"18"-17"1,-18 17 0,-18 0-16,-17 0 0</inkml:trace>
  <inkml:trace contextRef="#ctx0" brushRef="#br0" timeOffset="56846.3727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 timeOffset="57383.0578">9754 12577 0,'0'17'94,"0"1"-94,0-1 15,0 19-15,0-19 16,18 19-1,-18-1-15,18-17 16,-1-1-16,-17 1 16,18-1-16,-18-34 15</inkml:trace>
  <inkml:trace contextRef="#ctx0" brushRef="#br0" timeOffset="57975.8854">10019 12312 0,'-18'0'0,"36"0"16,0 35-1,17-17 1,0 17-16,0-17 0,54 35 16,-54-18-16,35 18 15,-34-35-15,17 17 16,-36-18-16,1-17 15,-18 18 1,18-18-16</inkml:trace>
  <inkml:trace contextRef="#ctx0" brushRef="#br0" timeOffset="58194.105">10442 12277 0,'-35'35'16,"17"-17"-1,-35 35-15,18-18 16,0 0-16,-18 36 16,35-36-16,18 0 0,-17 0 15,17-17-15,0 35 16,17-35-16</inkml:trace>
  <inkml:trace contextRef="#ctx0" brushRef="#br0" timeOffset="58399.1269">10742 12594 0,'35'35'16,"-35"1"0,18-1-16,-18 0 15,18-35-15,-18 18 16,17 0-16</inkml:trace>
  <inkml:trace contextRef="#ctx0" brushRef="#br0" timeOffset="58849.3134">11095 12471 0,'18'0'32,"17"0"-32,18-18 15,0 0-15,35 18 16,-53-17-16,0 17 0,18 0 15,-35 0 1,0 0-16</inkml:trace>
  <inkml:trace contextRef="#ctx0" brushRef="#br0" timeOffset="59018.1873">11359 12383 0,'0'52'16,"0"1"0,0-35-16,0 17 0,18 1 15,0 34 1,-18-35-16</inkml:trace>
  <inkml:trace contextRef="#ctx0" brushRef="#br0" timeOffset="59629.5882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 timeOffset="59944.6433">12383 12577 0,'35'0'0,"0"0"15,18 17-15,-35 1 16,35-1-16,-36 1 15,-17 0-15,0 17 16,-35 0 0,17-17-16,1 0 0,-1-1 15,18 1-15,-18-18 16,18 17-16,18-17 0,0 0 16,17 0-1,-17 0-15,-1 0 16,1 0-16,-1 0 0</inkml:trace>
  <inkml:trace contextRef="#ctx0" brushRef="#br0" timeOffset="60418.9242">12859 12330 0,'17'17'31,"19"1"-15,-19 0-16,1 17 0,53 35 16,-36-52-16,35 53 15,-17-54-15,0 36 16,-18-35-16,1-1 16,-19 1-1</inkml:trace>
  <inkml:trace contextRef="#ctx0" brushRef="#br0" timeOffset="60606.9284">13176 12347 0,'-35'88'15,"-18"1"1,18-19-1,17-17-15,18 18 16,0-54-16,0 1 0,18 0 16,-18-1-16</inkml:trace>
  <inkml:trace contextRef="#ctx0" brushRef="#br0" timeOffset="60885.9182">13476 12559 0,'71'18'16,"-36"-1"-16,0 1 16,-35 17-1,0 0-15,-17 1 16,17-1-1,0-17-15,0-1 16,17 1-16,19-18 16,-19 0-16,1 0 0,-1 0 15,1-18-15,17 18 16</inkml:trace>
  <inkml:trace contextRef="#ctx0" brushRef="#br0" timeOffset="61256.7835">14058 12435 0,'0'-17'15,"18"17"-15,17 0 16,-17 0-1,17 0-15,36 0 0,-18 0 16,-36 0-16,36 0 16,-35-18-16,-1 18 15,-17-17-15</inkml:trace>
  <inkml:trace contextRef="#ctx0" brushRef="#br0" timeOffset="61437.3355">14199 12330 0,'0'70'0,"18"18"15,17-17 1,-35-18-16,18-36 0,0 36 16,-1-35-1,1 0-15,17-18 16</inkml:trace>
  <inkml:trace contextRef="#ctx0" brushRef="#br0" timeOffset="61813.2289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 timeOffset="62536.6006">11254 12241 0,'0'-17'16,"0"-1"-16,0 0 15,0 1-15,17 17 16,-34 17 15,17 36-15,0 18-1,17-36-15,-17 36 16,18-54-16,0 36 16,-1-35-16,-17 0 15</inkml:trace>
  <inkml:trace contextRef="#ctx0" brushRef="#br0" timeOffset="64425.6433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 timeOffset="65984.571">15752 12435 0,'-36'0'16,"19"0"0,17-17-16,17 17 31,19 0-31,34 17 16,-17-17-1,0 0-15,0 0 0,0 0 16,70 0-16,-70 0 15,-18-17-15,18 17 0,0-18 16,-35 1 0</inkml:trace>
  <inkml:trace contextRef="#ctx0" brushRef="#br0" timeOffset="66213.3134">16140 12188 0,'35'0'15,"0"0"-15,0 18 16,1 0-16,17-1 0,17 1 16,71 35-1,-105-35-15,-1 17 16,-35-17-16,-18-1 0,-17 36 16,-18-35-16,-35 17 15,35 0 1,18-17-16,-18 0 0,-18 34 15,36-16 1</inkml:trace>
  <inkml:trace contextRef="#ctx0" brushRef="#br0" timeOffset="70216.9573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 timeOffset="70516.5349">17427 11783 0,'0'-18'15,"36"-17"-15,-19 17 16,54-35 0,-54 18-16,19 17 0,-1-35 15,-17 36-15,-1-1 16,-17 36-1,0 17-15,18 18 16,-18-18-16,17 1 16,19 34-16,-19-35 0,19 1 15,-19-1-15,19 18 16,-19-35-16</inkml:trace>
  <inkml:trace contextRef="#ctx0" brushRef="#br0" timeOffset="70716.4247">18027 12030 0,'35'0'15,"18"0"1,18 0-1,-54 0-15,19 17 16</inkml:trace>
  <inkml:trace contextRef="#ctx0" brushRef="#br0" timeOffset="70851.5661">18080 12241 0,'53'18'0,"0"0"15,17-18 1,-34 0-16,-19 0 16</inkml:trace>
  <inkml:trace contextRef="#ctx0" brushRef="#br0" timeOffset="71238.9402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 timeOffset="71517.1082">19209 12136 0,'53'0'0,"-36"0"16,19 0-16,34 0 16,-52-18-16,-1 18 15,1 0-15,0 0 0,-36 18 16</inkml:trace>
  <inkml:trace contextRef="#ctx0" brushRef="#br0" timeOffset="71645.8011">19262 12259 0,'35'18'16,"-17"-1"-16,52-17 15,-52 0-15,52 18 16,-52-18-16,0 0 16</inkml:trace>
  <inkml:trace contextRef="#ctx0" brushRef="#br0" timeOffset="72201.7787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 timeOffset="72792.4834">20779 11624 0,'0'-18'16,"-18"18"-1,18 18 1,-18 0-16,18 17 0,-17 0 15,-1 89-15,18-54 16,-18 18-16,18-17 0,18 70 16,0-88-1,17 35-15,0-35 16,1 0-16,-1-35 16,0-18-16,-17 0 15</inkml:trace>
  <inkml:trace contextRef="#ctx0" brushRef="#br0" timeOffset="73187.3895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 timeOffset="73348.5714">21149 12188 0,'53'0'15,"-35"18"-15,17-18 0,35 0 16,-34 0-1,-1 0-15,-17 0 0,-1 0 16,36 0-16</inkml:trace>
  <inkml:trace contextRef="#ctx0" brushRef="#br0" timeOffset="73620.5209">21713 11677 0,'89'71'16,"-36"-36"-16,52 53 16,-52-35-16,-17 0 0,17 0 15,-1 53 1,-52-54-16,18 54 15,-36-53-15,-52 18 16,35-36-16,-71 18 16,53-35-16,-71-1 15</inkml:trace>
  <inkml:trace contextRef="#ctx0" brushRef="#br0" timeOffset="74826.731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 timeOffset="75771.66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 timeOffset="77139.8253">23107 12294 0,'0'18'0,"53"-18"16,-18 18-1,106-1-15,36-17 16,-89 0-16,0 0 16,-17 0-16,70 0 15,-71 0-15,-17 0 0,18-17 16</inkml:trace>
  <inkml:trace contextRef="#ctx0" brushRef="#br0" timeOffset="77368.7661">23777 12100 0,'36'18'16,"-19"0"-16,36-1 15,53 36 1,-53-18-16,70 36 16,-70-36-16,-18 36 15,-35-36-15,-35 36 16,0-36-16,-71 18 15,53-18-15,-53 18 16,53-35-16,18-18 16,0 17-16,17-17 0</inkml:trace>
  <inkml:trace contextRef="#ctx0" brushRef="#br0" timeOffset="78225.358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 timeOffset="79592.7009">26317 11642 0,'-17'-18'0,"-1"18"16,0 18-1,1 17-15,-19 88 16,36-70-16,-35 88 16,35-70-16,0 70 15,0-88-15,53 71 16,-35-89-16,17 18 15,0-36-15,1 1 16</inkml:trace>
  <inkml:trace contextRef="#ctx0" brushRef="#br0" timeOffset="80115.5944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 timeOffset="80355.5278">27323 12541 0,'0'36'0,"-18"-19"15,0 36-15,1-35 16,-1-1-16,-35 19 15,36-19-15,17 1 0,-18-18 16,0 0-16</inkml:trace>
  <inkml:trace contextRef="#ctx0" brushRef="#br0" timeOffset="80809.6421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 timeOffset="81077.2428">28134 11748 0,'18'17'16,"35"54"-16,-36-18 15,36 88-15,-18-71 16,18 89 0,-35-88-16,0-1 0,-1 36 15,-34-53-15,17-18 16,-71 18-16,36-35 15,-18-1-15</inkml:trace>
  <inkml:trace contextRef="#ctx0" brushRef="#br0" timeOffset="82468.5034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 timeOffset="103679.9146">3175 12100 0,'0'-17'16,"-18"17"0,1 0-1,-1 0 1,36 0 15,17 0-15,0 17-1,1-17-15,69 18 16,-34 0-16,-18-1 0,88 1 16,-53-18-16,-17 17 15,-1-17-15,-17 0 0,0 0 16,35 0-16,-52 0 16,-1 0-16,-17 0 15,-36 0 1</inkml:trace>
  <inkml:trace contextRef="#ctx0" brushRef="#br1" timeOffset="104573.7789">3316 14764 0,'-18'0'16,"1"0"-1,34 0 16,36 0-15,-17 17-16,70-17 16,-36 18-16,71-18 15,-53 0-15,-17 0 16,-1 0-16,1 0 0,-18 0 16,53-18-16,-71 18 15,36 0 1,-54-17-16</inkml:trace>
  <inkml:trace contextRef="#ctx0" brushRef="#br1" timeOffset="105147.9034">3510 16422 0,'0'17'16,"18"-17"-1,-1 0-15,54 18 16,-18-18-1,-18 0-15,106-18 16,-88 18-16,35-17 16,-35 17-16,-17 0 15,17 0-15,-36 0 16,1 0-16</inkml:trace>
  <inkml:trace contextRef="#ctx0" brushRef="#br1" timeOffset="106492.3455">26599 13899 0,'-17'-52'16,"17"34"-16,0 36 31,17 52-15,-17 1-16,18 17 0,-18 18 16,0 0-16,0 158 15,0-123-15,0-17 0,0-18 16,0-1-16,18 54 15,-18-88-15,17-18 16,-17-18-16,0-18 0,0 19 16,-17-36-16,17-18 15</inkml:trace>
  <inkml:trace contextRef="#ctx0" brushRef="#br1" timeOffset="106953.1507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37:58.32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 timeOffset="608.6373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 timeOffset="5518.0499">27111 8132 0,'-18'0'79,"1"0"-64,-19 0 1,1 0-16,-53 0 15,35 17-15,-88-17 16,53 0-16,0 0 0,-1 0 16,-87 0-16,105 0 15,1 0-15,-36 0 16,71 0-16,-1 0 0,1-17 16,18 17-1,17 17 1</inkml:trace>
  <inkml:trace contextRef="#ctx0" brushRef="#br0" timeOffset="5865.3139">26370 8008 0,'-17'0'0,"-36"0"16,0 0-16,0 18 16,0-18-16,-18 17 0,18 1 15,-70 0-15,88-18 16,-36 17-16,53-17 15,1 18 1,34 0-16,36-1 16,-17 1-16,52 35 15,-53-36-15,71 19 16,-71-19-16,36 1 16,-54 0-16,1-1 15</inkml:trace>
  <inkml:trace contextRef="#ctx0" brushRef="#br0" timeOffset="8303.259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 timeOffset="9082.2678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 timeOffset="11454.8143">23389 8961 0,'0'0'0,"-17"0"16,-1 0 31,18 35-47,-18 0 16,18 18-16,0-18 15,0 1-15,-17 69 16,17-52-16,0-17 15,0 17-15,17-18 0,1 35 16,0-52 0,-1 17-16,1 1 0,-1-19 15,1 1-15</inkml:trace>
  <inkml:trace contextRef="#ctx0" brushRef="#br0" timeOffset="13392.1082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 timeOffset="13564.6325">24024 9560 0,'0'18'0,"-35"17"15,17-35-15,1 35 16,-1-17-16,0 0 16,18-1-16</inkml:trace>
  <inkml:trace contextRef="#ctx0" brushRef="#br0" timeOffset="13990.8077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 timeOffset="14273.7295">24553 8925 0,'18'18'16,"35"35"0,-35-18-16,34 71 15,-34-35-15,35 52 16,-35-52-16,-18-19 0,17 37 16,-17-54-1,-17 0-15,-1-17 0,0-1 16,1 1-16,-19 0 0,-34 17 15</inkml:trace>
  <inkml:trace contextRef="#ctx0" brushRef="#br0" timeOffset="14821.5917">21925 10142 0,'18'0'16,"-1"0"-16,177 18 16,-88-18-16,159 0 15,52 18 1,-123-18-16,-17 0 0,193 0 16,-176 0-1,-17 0-15,140 0 16,-193 0-16,-19 0 0,37 0 15,-107 0-15,0 0 16,-53 17 0,-34-17-1</inkml:trace>
  <inkml:trace contextRef="#ctx0" brushRef="#br0" timeOffset="16689.0413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 timeOffset="18740.8298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 timeOffset="19213.54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 timeOffset="21866.5389">19385 9507 0,'0'18'15,"18"0"1,-18 17 0,17-17-16,1 17 15,-18-18-15,35 19 16,-35-19-16,18 1 16,0-18-16</inkml:trace>
  <inkml:trace contextRef="#ctx0" brushRef="#br0" timeOffset="22022.3883">19579 9525 0,'0'18'16,"0"-1"0,0 1-16,18 0 15,-18 34-15,17-34 16,1 17-16,-18-17 15</inkml:trace>
  <inkml:trace contextRef="#ctx0" brushRef="#br0" timeOffset="22789.2746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 timeOffset="23195.4657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 timeOffset="23395.7001">20479 9419 0,'-18'0'16,"18"18"-16,-18-18 15,18 35 1,0-17-16,18-18 0,-18 17 15</inkml:trace>
  <inkml:trace contextRef="#ctx0" brushRef="#br0" timeOffset="23541.3945">20585 9454 0,'0'36'31,"0"-19"-31,0 19 15,0-19 1,17 1-16</inkml:trace>
  <inkml:trace contextRef="#ctx0" brushRef="#br0" timeOffset="23907.5872">20920 9966 0,'17'0'16,"36"0"0,-17 0-16,52 0 15,-53 0-15,36 0 16,-54 0-16,1 0 15</inkml:trace>
  <inkml:trace contextRef="#ctx0" brushRef="#br0" timeOffset="24045.8271">20937 10178 0,'71'17'16,"-1"-17"-1,-34 0-15,34 0 16,-34 0-16</inkml:trace>
  <inkml:trace contextRef="#ctx0" brushRef="#br0" timeOffset="47135.4132">20990 12541 0,'18'0'16,"17"0"0,0 0-16,1 0 0,-1 0 15,18 0-15,18-17 16,-36 17-16,-18 0 16,19 0-16,-19 0 0,1 0 15,-36 0 1</inkml:trace>
  <inkml:trace contextRef="#ctx0" brushRef="#br0" timeOffset="47281.6305">21114 12735 0,'35'18'15,"36"-18"-15,-54 0 16,19 0-16,-1 0 0,0-18 15</inkml:trace>
  <inkml:trace contextRef="#ctx0" brushRef="#br0" timeOffset="48670.564">22190 12629 0,'35'0'16,"18"0"-16,-35 0 15,34-17-15,-16 17 16,-1 0-1,-17 17-15,-1-17 16,-17 18-16</inkml:trace>
  <inkml:trace contextRef="#ctx0" brushRef="#br0" timeOffset="49173.3429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 timeOffset="49517.2103">22648 12735 0,'18'0'16,"35"0"0,-18-17-16,89 17 15,-36 0-15,88-18 16,-88 18-16,89-18 16,-89 18-16,35 0 15,-87 0-15,17 0 16</inkml:trace>
  <inkml:trace contextRef="#ctx0" brushRef="#br0" timeOffset="50341.2302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 timeOffset="51112.7472">24130 12665 0,'18'0'0,"17"0"16,-17 17-16,17-17 16,0 0-16,53-17 15,-35 17-15,-17 0 0,16 0 16,-16 0 0,-19-18-1</inkml:trace>
  <inkml:trace contextRef="#ctx0" brushRef="#br0" timeOffset="51284.9138">24395 12612 0,'0'35'0,"0"0"15,0 1-15,17-1 0,-17 35 16,18-34-16,0-1 15,-1-17-15</inkml:trace>
  <inkml:trace contextRef="#ctx0" brushRef="#br0" timeOffset="51676.1009">24888 11942 0,'18'88'16,"0"0"-1,-1 0 1,1-53-16,-18 36 15,18-18 1,-18-35-16,17-1 16</inkml:trace>
  <inkml:trace contextRef="#ctx0" brushRef="#br0" timeOffset="51846.5538">25171 12188 0,'0'0'0,"17"0"0,36-17 15,-35 17-15,0 0 0,34-18 16,-34 18 0</inkml:trace>
  <inkml:trace contextRef="#ctx0" brushRef="#br0" timeOffset="52285.8142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 timeOffset="52798.1082">24730 12718 0,'17'-18'15,"19"18"1,52-18 0,-35 18-16,70 0 15,-52-17-15,123 17 16,-88 0-16,105 0 16,-105 0-16,88 0 15,-141 0-15,53 0 16,-88 0-1,-1 0-15,-34 0 16,-36 17-16</inkml:trace>
  <inkml:trace contextRef="#ctx0" brushRef="#br0" timeOffset="53187.4243">24977 12894 0,'0'18'16,"17"17"-1,1 0-15,0 36 16,-18-36-16,17 18 15,-17-18-15,0 18 16,0-35-16,0-1 16,-17-17-16</inkml:trace>
  <inkml:trace contextRef="#ctx0" brushRef="#br0" timeOffset="53693.3588">25277 13123 0,'17'0'31,"1"0"-31,17 0 16,0-17-1,-17 17-15,0 0 16,17 0-16,0 0 16,-17 0-16</inkml:trace>
  <inkml:trace contextRef="#ctx0" brushRef="#br0" timeOffset="54412.8895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 timeOffset="94518.7714">19861 10813 0,'-17'0'0,"-1"0"15,36 0 17,17 0-17,-17-18 1,70 18-16,-18-18 16,54 1-1,17-1-15,-53 18 16,-53 0-16,-17 0 0</inkml:trace>
  <inkml:trace contextRef="#ctx0" brushRef="#br0" timeOffset="97982.7603">19861 8202 0,'18'0'47,"0"0"-16,-36 0 79,-17 0-95,-1 0-15,-52 0 16,18 18-16,-1-18 16,1 0-16,-1 0 0,-105 0 15,87 0 1,1 17-16,18-17 0,-54 0 15,36 0 1,53 18-16,17-18 0,1 0 16,17-18-1,17 1 1,1 17-16,-18-18 16</inkml:trace>
  <inkml:trace contextRef="#ctx0" brushRef="#br0" timeOffset="98456.2323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 timeOffset="120828.6731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 timeOffset="121357.4513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 timeOffset="121563.8735">8731 10231 0,'71'-18'16,"88"-17"-1,-54 17 1,-34 0-16,-53 18 16,-1 0-16</inkml:trace>
  <inkml:trace contextRef="#ctx0" brushRef="#br0" timeOffset="122769.2182">9737 10037 0,'35'0'15,"-17"0"1,35 0-16,-18 0 16,18-18-1,-18 18-15,-17 0 0,17 0 16,-35 18-16</inkml:trace>
  <inkml:trace contextRef="#ctx0" brushRef="#br0" timeOffset="122902.5287">9737 10354 0,'70'0'16,"1"0"-1,-54 0-15</inkml:trace>
  <inkml:trace contextRef="#ctx0" brushRef="#br0" timeOffset="124183.287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 timeOffset="126625.4778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 timeOffset="127145.7562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 timeOffset="128569.3261">10654 10195 0,'-18'0'15,"1"0"-15,34 0 47,1-17-47,52 17 16,-34-18-16,105 0 16,-71 18-16,36 0 15,-18-17-15,36 17 0,105-18 16,-123 18-16,123-18 15,-140 1-15,-1-1 16,-18 18-16,-17-17 0,18-1 16,-54 18-16,1 0 15</inkml:trace>
  <inkml:trace contextRef="#ctx0" brushRef="#br0" timeOffset="129803.9704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 timeOffset="130115.506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 timeOffset="130272.3325">11695 10724 0,'17'-17'0,"71"-1"16,-35 1-1,-17-1-15,69 0 16,-69 1-16,-19-1 0,1 18 15</inkml:trace>
  <inkml:trace contextRef="#ctx0" brushRef="#br0" timeOffset="130921.9567">12241 10054 0,'36'0'15,"-19"0"-15,19-17 16,-19 17-16,19 0 15,-1-18-15,18 0 16,-36 18-16,1-17 0</inkml:trace>
  <inkml:trace contextRef="#ctx0" brushRef="#br0" timeOffset="131650.4762">12982 9931 0,'0'0'0,"36"0"16,16 0-16,-34-18 15,53 18 1,-54 0-16,1 0 15</inkml:trace>
  <inkml:trace contextRef="#ctx0" brushRef="#br0" timeOffset="131773.7943">12947 10178 0,'71'0'15,"-1"0"1,-35-18-16,36 0 15</inkml:trace>
  <inkml:trace contextRef="#ctx0" brushRef="#br0" timeOffset="133057.0587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 timeOffset="133534.8657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 timeOffset="133977.9229">14746 8890 0,'-18'35'15,"1"36"1,17-36-16,0 36 0,17 52 15,-17-52-15,18-18 16,0 17-16,17 18 16,-17-35-16,35 18 15,-36-54-15,36 19 16,-35-19-16,-1-17 16</inkml:trace>
  <inkml:trace contextRef="#ctx0" brushRef="#br0" timeOffset="134409.4498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 timeOffset="134580.0355">15399 9631 0,'-18'35'16,"0"0"-1,1 1 1,-1-19 0,18 1-16,0 0 15,18-36 1</inkml:trace>
  <inkml:trace contextRef="#ctx0" brushRef="#br0" timeOffset="135014.5774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 timeOffset="135276.1002">15910 9013 0,'36'18'16,"-1"0"-16,-18 17 16,36 53-1,-17-35-15,17 53 16,-36-53-16,1 0 0,0 0 16,-18 0-16,0-18 0,0 18 0,-18 0 15,0-36 1,1 19-16,-19-1 15,1-35-15</inkml:trace>
  <inkml:trace contextRef="#ctx0" brushRef="#br0" timeOffset="136294.7228">13705 10283 0,'-17'0'15,"-1"0"1,36 0 31,17 0-32,-17 0 1,35 0-16,70 0 16,-35 0-16,18 0 0,35 0 15,159-35 1,35 18-16,-158 17 0,-19-18 16,19 0-16,87 1 15,-158 17-15,18-18 16,-89 18-16,-17 0 15,-18 18-15,-71-1 16</inkml:trace>
  <inkml:trace contextRef="#ctx0" brushRef="#br0" timeOffset="137311.3929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 timeOffset="137611.8653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 timeOffset="137763.6913">15046 10901 0,'88'0'16,"18"-35"-16,0 17 15,-89 18 1,1 0-16</inkml:trace>
  <inkml:trace contextRef="#ctx0" brushRef="#br0" timeOffset="138657.0257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 timeOffset="139291.8535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 timeOffset="142422.7263">9790 12506 0,'17'0'16,"36"-18"-1,-35 18-15,17 0 0,36-17 16,-36 17-1,35-18-15,-52 18 16,17 18-16</inkml:trace>
  <inkml:trace contextRef="#ctx0" brushRef="#br0" timeOffset="142566.3223">9913 12718 0,'53'17'15,"18"-17"1,-1 0 0,-52 0-16,-1 0 0</inkml:trace>
  <inkml:trace contextRef="#ctx0" brushRef="#br0" timeOffset="145208.2445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 timeOffset="145504.8682">11836 12506 0,'17'0'16,"1"-18"-1,0 18-15,35 0 16,-18 0-16,18 0 16,-18 0-16,-17 0 0,35 0 15,-36 0 1</inkml:trace>
  <inkml:trace contextRef="#ctx0" brushRef="#br0" timeOffset="146215.3143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 timeOffset="161786.8056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 timeOffset="163298.4072">9913 14005 0,'18'0'16,"-1"0"0,36 18-1,-17-18-15,16 0 16,-16 0-16,-1 0 0,36 18 15,-54-18-15,1 0 16,-1 17-16</inkml:trace>
  <inkml:trace contextRef="#ctx0" brushRef="#br0" timeOffset="163439.9325">10019 14199 0,'88'18'16,"-17"-36"0,-18 18-1</inkml:trace>
  <inkml:trace contextRef="#ctx0" brushRef="#br0" timeOffset="165790.5807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 timeOffset="166341.7737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 timeOffset="167831.9058">10866 14270 0,'17'0'31,"54"0"-31,-36 0 16,36 0-16,52 0 15,-52 0-15,105 0 16,-88 0-16,18 0 15,-18 0-15,89-18 16,-36 1 0,-88 17-16,-18 0 0,0 0 0,-17 17 15</inkml:trace>
  <inkml:trace contextRef="#ctx0" brushRef="#br0" timeOffset="173048.3927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 timeOffset="173443.3633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 timeOffset="173687.3513">12488 14252 0,'18'0'15,"-18"18"1,18-18 0</inkml:trace>
  <inkml:trace contextRef="#ctx0" brushRef="#br0" timeOffset="174437.778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 timeOffset="175061.4569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 timeOffset="175719.0498">13000 14340 0,'18'0'32,"34"-17"-17,37 17-15,-19 0 0,1 0 16,123-18-1,35 1-15,-105-1 16,70 18-16,-124-18 16,71 18-16,-105 0 15,16 0 1,-34 0-16</inkml:trace>
  <inkml:trace contextRef="#ctx0" brushRef="#br0" timeOffset="176619.2735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 timeOffset="177013.6656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 timeOffset="177153.8743">13935 14746 0,'88'-18'0,"35"1"16,-87 17-1</inkml:trace>
  <inkml:trace contextRef="#ctx0" brushRef="#br0" timeOffset="180140.3712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 timeOffset="180839.4732">14464 13370 0,'18'-17'32,"52"-36"-17,-35 17-15,18 1 0,0 0 16,18-18-16,70-18 15,-71 36-15,54-18 16,-89 36-16,18-1 16,0 18-16,-35 0 15,-18 18 1,-18-18-16</inkml:trace>
  <inkml:trace contextRef="#ctx0" brushRef="#br0" timeOffset="182441.8203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 timeOffset="182709.1874">16051 12541 0,'-17'18'16,"17"17"-16,-18 18 15,18 35 1,0-35-16,18 35 15,-1-35-15,1 0 0,35 18 16,-35-36 0,-1-17-16,19-1 0,-19 1 15,1 0-15,-1-1 16</inkml:trace>
  <inkml:trace contextRef="#ctx0" brushRef="#br0" timeOffset="183536.2952">16404 12612 0,'0'17'16,"0"36"0,0-17-1,0-1-15,18 0 0,-18 18 16,0-18-16,0 1 16,0 17-1,17-36-15,-17 19 16,18-19-16,-18 1 15,18-18-15,-18-18 16</inkml:trace>
  <inkml:trace contextRef="#ctx0" brushRef="#br0" timeOffset="183710.5446">16633 12876 0,'36'0'16,"-19"18"-16,19-18 16,-19 0-16,1 0 15,0 18-15,-1-18 16</inkml:trace>
  <inkml:trace contextRef="#ctx0" brushRef="#br0" timeOffset="184121.3871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 timeOffset="184344.3609">17180 12418 0,'88'53'15,"1"53"1,-36-36-16,35 54 15,-35-54-15,-36-17 0,1 0 16,0 18-16,-18-36 16,0 18-16,-18 17 15,0-34-15,-17-19 0,-35 36 16,52-35 0</inkml:trace>
  <inkml:trace contextRef="#ctx0" brushRef="#br1" timeOffset="191799.694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 timeOffset="195121.6929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 timeOffset="221486.345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 timeOffset="222643.8623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 timeOffset="224267.104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 timeOffset="225929.6423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 timeOffset="226613.0465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 timeOffset="226902.447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 timeOffset="227757.257">18150 12823 0,'-17'-17'16,"34"17"15,36 0-15,71 0-1,-54 17-15,36-17 0,141 18 16,-106-18-16,18 0 16,0 0-16,211 0 15,-193 0-15,-1 18 0,141-18 16,-175 17 0,-19-17-16,-17 18 0,35-18 15,-88 18-15,0-18 16</inkml:trace>
  <inkml:trace contextRef="#ctx0" brushRef="#br2" timeOffset="228054.0406">20567 12647 0,'35'18'15,"-17"-1"-15,35 36 16,0-17 0,-18-19-16,18 18 15,0-17-15,0 0 0,0 17 0,35 0 16,-18 1 0,-52-19-16,-18 1 0,0 0 15,-18-18 1,1 0-16,-71 17 15,35-17-15,0 0 0,-88-17 16,70 17-16,1 0 16</inkml:trace>
  <inkml:trace contextRef="#ctx0" brushRef="#br2" timeOffset="228448.1074">18450 12788 0,'36'-53'15,"16"0"1,-52 36-16,18-1 0,0-17 16,-18 17-16,-18 18 15,0 0 1,-70 0-16,35 18 16,-35 35-16,35-36 15,0 19-15,36-19 16,17 19-1,0-19-15,17 1 0,54 35 16,52 0 0,-52-18-16,70 53 15,-70-53-15</inkml:trace>
  <inkml:trace contextRef="#ctx0" brushRef="#br2" timeOffset="231418.7506">13300 12224 0,'-18'0'0,"36"0"94,35-18-94,-18 0 15,0 1-15,18-18 0,71-18 16,-71 35 0,-1-17-16,19 17 0,-18-17 0,53 0 15,-53 17 1,-18 0-16,-17 18 0,-1 0 15,1 0-15,-36 0 16</inkml:trace>
  <inkml:trace contextRef="#ctx0" brushRef="#br2" timeOffset="232052.7636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 timeOffset="237313.4328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 timeOffset="247467.9203">8079 11254 0,'17'0'16,"19"0"-16,-1 0 16,71-18-1,-36 0-15,124 1 16,-88-1-16,0 0 0,106 1 15,-124 17-15,71 0 16,-107 0-16,54 0 16,-70 17-1,-54-17 1,0 0 0</inkml:trace>
  <inkml:trace contextRef="#ctx0" brushRef="#br2" timeOffset="248974.9837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 timeOffset="263841.2504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 timeOffset="264175.2466">4445 6967 0,'-18'18'31,"1"-18"-15,-1-18-1,0-17-15,-17-18 16,18 18-16,-1 0 16,0-1-16,18 1 15,-17 17-15,-1-34 0,18 34 16,18 18 0,-1 0-16,1 0 0,70 0 15,-35 18 1,0-18-16,53 0 15,-53 0-15,0 0 0,17 17 16</inkml:trace>
  <inkml:trace contextRef="#ctx0" brushRef="#br0" timeOffset="265103.3592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 timeOffset="265448.8172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 timeOffset="266109.4511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 timeOffset="266387.6516">4463 10072 0,'-18'17'16,"-17"54"-1,-1-36-15,1 18 16,18 0-16,-36 0 15,-18 88-15,36-88 16,-36 53 0,36-71-16,35 18 15,0-35-15,35-18 0,53 0 16,-35-36-16,18 19 16,-1-18-16,72-36 15,-90 53-15,37-17 16,-54 17-16</inkml:trace>
  <inkml:trace contextRef="#ctx0" brushRef="#br0" timeOffset="271671.1151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 timeOffset="272261.6596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 timeOffset="272515.3476">1764 16686 0,'88'0'0,"71"0"16,-53-17-16,0-1 15,140-17 1,1 0-16,-141 17 16,159 0-1,-195 18-15,-17 18 16,-17-18-16,-1 18 0,-18-1 15</inkml:trace>
  <inkml:trace contextRef="#ctx0" brushRef="#br0" timeOffset="273022.0911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 timeOffset="274233.8308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 timeOffset="274412.5699">3263 17216 0,'0'70'16,"0"-35"-16,18-17 15,-18 35 1,17-35-16</inkml:trace>
  <inkml:trace contextRef="#ctx0" brushRef="#br0" timeOffset="275157.2389">3898 16563 0,'18'0'16,"17"0"-16,36 0 15,52 0 1,-88 0-16,36 18 15,-36-18-15</inkml:trace>
  <inkml:trace contextRef="#ctx0" brushRef="#br0" timeOffset="275287.5913">4039 16792 0,'53'18'16,"35"-18"-1,1-18-15,-54 1 16</inkml:trace>
  <inkml:trace contextRef="#ctx0" brushRef="#br0" timeOffset="275803.7346">4692 15910 0,'0'18'16,"0"0"-16,0 34 15,18-34-15,17 53 16,-17-71-16,-1 17 16</inkml:trace>
  <inkml:trace contextRef="#ctx0" brushRef="#br0" timeOffset="275924.5532">4833 16016 0,'0'18'15,"18"17"1,-1-17-16,1-1 0</inkml:trace>
  <inkml:trace contextRef="#ctx0" brushRef="#br0" timeOffset="276464.3886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 timeOffset="277210.583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 timeOffset="278310.3613">6438 16792 0,'0'-17'0,"0"34"31,0 19-15,0-19-16,18 1 0,-18 35 15,17-36-15,-17 1 16,18 0 0,0-18-16,-18-18 0</inkml:trace>
  <inkml:trace contextRef="#ctx0" brushRef="#br0" timeOffset="278571.5315">6597 15893 0,'-18'53'16,"1"-36"-16,17 1 16,0-1-16,17-17 0</inkml:trace>
  <inkml:trace contextRef="#ctx0" brushRef="#br0" timeOffset="278705.6131">6773 15875 0,'-17'35'16,"-1"-17"-16,0 17 0,18-17 15,-17-1-15,17 1 16</inkml:trace>
  <inkml:trace contextRef="#ctx0" brushRef="#br0" timeOffset="279651.91">7408 16404 0,'18'0'47,"35"0"-31,17 0 0,-34 18-16,52-18 15,-53 0-15,-17 0 0,35 0 16,-36 0-16</inkml:trace>
  <inkml:trace contextRef="#ctx0" brushRef="#br0" timeOffset="279805.6406">7514 16598 0,'18'18'0,"35"-1"16,-18-17-16,53 0 15,-35 0-15,-18 0 16,1-17-16,-1 17 0,-17 0 16</inkml:trace>
  <inkml:trace contextRef="#ctx0" brushRef="#br0" timeOffset="284912.9019">8326 16475 0,'-18'0'0,"18"-18"16,18 36 15,52 17-15,-35-17-16,36 35 15,-36-18-15,18-18 16,18 36-16,-36-35 16,0 17-16,-17-17 15,0 0-15,34 17 16,-52-17-16,18-18 0,-18 17 15,-18-17 1</inkml:trace>
  <inkml:trace contextRef="#ctx0" brushRef="#br0" timeOffset="285151.7152">8731 16334 0,'-35'17'15,"17"19"-15,-35 52 16,36-35-16,-18 0 16,-1 17-16,1-17 0,0 18 15,17-36-15,0 18 16,18-36-16</inkml:trace>
  <inkml:trace contextRef="#ctx0" brushRef="#br0" timeOffset="285513.1642">9031 16828 0,'-18'0'16,"18"17"-1,0 1-15,18-1 16,0 19 0,-18-1-16,0-17 15,17 17-15</inkml:trace>
  <inkml:trace contextRef="#ctx0" brushRef="#br0" timeOffset="286412.7995">9402 16633 0,'-18'0'46</inkml:trace>
  <inkml:trace contextRef="#ctx0" brushRef="#br0" timeOffset="287013.8263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 timeOffset="287325.8759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 timeOffset="287486.8674">10213 16810 0,'53'0'16,"-18"18"-16,0-18 15,18-18-15,0 0 0,0 18 16,35-35-16,-52 35 16,-19 0-16,1 0 15</inkml:trace>
  <inkml:trace contextRef="#ctx0" brushRef="#br0" timeOffset="287681.3061">11254 16986 0,'0'-17'16</inkml:trace>
  <inkml:trace contextRef="#ctx0" brushRef="#br0" timeOffset="290490.1321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 timeOffset="290851.0026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 timeOffset="291118.8874">15275 16633 0,'18'36'16,"17"17"-1,-35-36-15,18 19 0,-1-19 16,-17 1-16,0 0 0,0-1 15,0 1-15,0-1 16,-17 1-16,17 0 16,0-1-16,35 19 15,0-19 1,1-17-16,-19 0 16,1 0-16,0 0 15</inkml:trace>
  <inkml:trace contextRef="#ctx0" brushRef="#br0" timeOffset="291996.3255">15328 16686 0,'0'-17'32,"-17"17"-17,-1 0 16,18-18-15,-18 18 0,1 0-1,-1 18-15,-17-18 16,17 17-16,18 1 16,18-18-1,-1 18-15</inkml:trace>
  <inkml:trace contextRef="#ctx0" brushRef="#br0" timeOffset="292453.7765">15646 16528 0,'0'-18'0,"17"18"16,19-18-1,-1 1 1,0 17-16,0-18 0,18 0 16,-35 18-16,17 0 15</inkml:trace>
  <inkml:trace contextRef="#ctx0" brushRef="#br0" timeOffset="292581.3783">15752 16651 0,'52'18'16,"19"-36"-1,0 0-15,-54 1 0</inkml:trace>
  <inkml:trace contextRef="#ctx0" brushRef="#br0" timeOffset="294849.5801">16334 16298 0,'-18'0'16,"36"0"-1,35 53 1,-18-17-16,35 16 15,-34 1-15,34 0 16,-35-17-16,18 16 16,-35-16-1,0-1-15,-1-35 16,-17 18-16</inkml:trace>
  <inkml:trace contextRef="#ctx0" brushRef="#br0" timeOffset="295039.1577">16651 16387 0,'-35'17'16,"17"36"0,1-18-16,-19 71 15,19-71-15,17 18 16,-18 18-16,18-53 15,18 17-15,-1-35 16,-17 18-16</inkml:trace>
  <inkml:trace contextRef="#ctx0" brushRef="#br0" timeOffset="295310.3291">16916 16616 0,'17'0'16,"1"0"-16,0 0 16,-1 17-16,1-17 0,-18 18 0,18 0 15,-18 35-15,0-36 16,0 1-16,0 0 16,0 17-16,-18-17 15,0-1-15,18 1 16,18-18-1,0 0 1,17 17 0,0-17-16</inkml:trace>
  <inkml:trace contextRef="#ctx0" brushRef="#br0" timeOffset="295500.0814">17374 16686 0</inkml:trace>
  <inkml:trace contextRef="#ctx0" brushRef="#br0" timeOffset="296295.3812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 timeOffset="296708.1076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 timeOffset="296879.2327">18344 16633 0,'53'0'0,"18"-17"16,-18-1 0,17 1-16,36-19 15,-53 36-15,18-17 16</inkml:trace>
  <inkml:trace contextRef="#ctx0" brushRef="#br0" timeOffset="297075.6938">19226 16651 0,'18'0'16,"-36"0"-1</inkml:trace>
  <inkml:trace contextRef="#ctx0" brushRef="#br0" timeOffset="298770.1176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 timeOffset="300182.0722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 timeOffset="300690.2071">21484 16263 0,'35'0'31,"-17"0"-31,17 0 15,54 0-15,-54 0 16,0-18-16,18 18 16,-35 0-16,-18 18 15</inkml:trace>
  <inkml:trace contextRef="#ctx0" brushRef="#br0" timeOffset="300812.3604">21519 16439 0,'18'0'0,"35"18"16,0-18-16,-18-18 0,36 1 16</inkml:trace>
  <inkml:trace contextRef="#ctx0" brushRef="#br0" timeOffset="302214.1559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 timeOffset="302551.1466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 timeOffset="302701.3858">23107 16387 0,'71'-18'16,"-19"0"-16,72 1 16,35-1-16,-89 0 15,1 1-15,-36 17 0</inkml:trace>
  <inkml:trace contextRef="#ctx0" brushRef="#br0" timeOffset="302851.8823">24024 16422 0,'18'-18'0</inkml:trace>
  <inkml:trace contextRef="#ctx0" brushRef="#br3" timeOffset="322694.4597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 timeOffset="325849.2745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 timeOffset="327589.2019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 timeOffset="328383.231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 timeOffset="331403.4415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 timeOffset="331647.8526">26617 15046 0,'0'18'0,"18"35"16,-18-1-1,17-16-15,-17-19 0,18 1 16,0 17-16,-1-35 15</inkml:trace>
  <inkml:trace contextRef="#ctx0" brushRef="#br3" timeOffset="332905.393">27182 14623 0,'17'0'31,"1"0"-15,-1 0-1,1 17 1,-18 1-1,-18 0 1</inkml:trace>
  <inkml:trace contextRef="#ctx0" brushRef="#br3" timeOffset="333038.7692">27199 14817 0,'18'0'16,"-1"0"-1,1 0-15</inkml:trace>
  <inkml:trace contextRef="#ctx0" brushRef="#br3" timeOffset="333261.1002">27587 14623 0,'36'0'16,"34"0"0,-35 0-16,36 0 15,-18 0-15,-36 0 16,-17-18-16</inkml:trace>
  <inkml:trace contextRef="#ctx0" brushRef="#br3" timeOffset="333377.5704">27675 14728 0,'36'36'16,"17"-19"-1,17-17-15,-52 0 16</inkml:trace>
  <inkml:trace contextRef="#ctx0" brushRef="#br3" timeOffset="333951.7041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 timeOffset="334128.6982">29069 14923 0,'18'52'16,"-1"1"0,-17-35-16,18 17 15,-1-35-15,1 0 16</inkml:trace>
  <inkml:trace contextRef="#ctx0" brushRef="#br3" timeOffset="334529.1494">29669 14781 0,'17'-17'16,"1"17"-16,0-18 0,34 0 15,-16 18-15,34 0 16,-34-17-1,-1 17-15</inkml:trace>
  <inkml:trace contextRef="#ctx0" brushRef="#br3" timeOffset="335181.5622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 timeOffset="336935.994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 timeOffset="337376.6054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 timeOffset="337544.3996">32703 14834 0,'0'71'16,"0"-1"-1,0-52-15,17 35 16,-17-35-16</inkml:trace>
  <inkml:trace contextRef="#ctx0" brushRef="#br3" timeOffset="338388.1359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 timeOffset="338644.0537">26811 16051 0,'18'0'15,"-1"0"1,1 18 0,-18 0-16,0-1 0,0 1 15,-18 0-15,1 17 0,17-17 16,-18 17-16,18-18 0,18 19 16,-1-36-16,19 17 15,-1-17-15,36 0 16,-54-17-1</inkml:trace>
  <inkml:trace contextRef="#ctx0" brushRef="#br3" timeOffset="339068.2905">27340 15822 0,'0'18'31,"36"-18"-15,-19 17-16</inkml:trace>
  <inkml:trace contextRef="#ctx0" brushRef="#br3" timeOffset="339185.4957">27393 16034 0,'0'17'0,"18"1"16,-1-18 0</inkml:trace>
  <inkml:trace contextRef="#ctx0" brushRef="#br3" timeOffset="339367.5235">27834 15787 0,'53'-18'16,"18"1"0,-36-1-16,-17 18 0,-1 0 15</inkml:trace>
  <inkml:trace contextRef="#ctx0" brushRef="#br3" timeOffset="339501.1216">27852 15963 0,'35'18'0,"-17"-1"16,52-17-16,-34-17 15,-1 17-15,0-18 16</inkml:trace>
  <inkml:trace contextRef="#ctx0" brushRef="#br3" timeOffset="340240.091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 timeOffset="340533.8157">29157 15963 0,'71'0'15,"-1"0"1,-17 0 0,-35 18-16,-18-1 15,0 1-15,-36 35 16,1-35-16,0 17 16,17-17-16,1-1 15,17 1-15,53-18 16,-36 0-1,18 0-15,36-18 16</inkml:trace>
  <inkml:trace contextRef="#ctx0" brushRef="#br3" timeOffset="340904.5406">30057 15893 0,'35'0'15,"88"-18"1,-70 18-16,-17-18 15,-1 18-15</inkml:trace>
  <inkml:trace contextRef="#ctx0" brushRef="#br3" timeOffset="341385.0904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 timeOffset="342120.7936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 timeOffset="342510.4274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 timeOffset="342775.3126">32597 15946 0,'35'0'0,"36"17"15,-54-17-15,1 35 16,-18-17 0,0 0-16,-18-1 0,1 1 15,-36 35-15,35-35 16,18-1-16,-18 19 0,36-19 16,17 1-1,1-18-15,16 17 16,-16-34-16,-1 17 15</inkml:trace>
  <inkml:trace contextRef="#ctx0" brushRef="#br3" timeOffset="343459.9046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 timeOffset="343927.3002">27411 17110 0,'0'17'16,"0"1"15,17 0-31</inkml:trace>
  <inkml:trace contextRef="#ctx0" brushRef="#br3" timeOffset="344061.0269">27428 17374 0,'18'0'15,"0"0"1,-1 0 0,-17-17-1</inkml:trace>
  <inkml:trace contextRef="#ctx0" brushRef="#br3" timeOffset="344277.3194">27852 17145 0,'35'0'16,"0"-18"-1</inkml:trace>
  <inkml:trace contextRef="#ctx0" brushRef="#br3" timeOffset="344407.3637">27852 17321 0,'53'0'16,"-36"0"-16,19 0 0,17-17 15,-36-1-15</inkml:trace>
  <inkml:trace contextRef="#ctx0" brushRef="#br3" timeOffset="345478.5955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 timeOffset="345718.7994">29633 17163 0,'71'0'16,"-36"0"-1,36-18-15,-36 18 16,0 0-16,1-18 0</inkml:trace>
  <inkml:trace contextRef="#ctx0" brushRef="#br3" timeOffset="346792.4726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 timeOffset="347593.2126">31415 17198 0,'18'-18'31,"17"18"-31,0-17 16,18 17-1,-35 0-15,52 0 16,-52 0-16,-1 0 16</inkml:trace>
  <inkml:trace contextRef="#ctx0" brushRef="#br3" timeOffset="348995.066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 timeOffset="349450.4755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 timeOffset="349594.454">32597 17268 0,'-18'-17'16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3:44:24.88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 timeOffset="268.5329">4269 3351 0,'17'106'15,"1"-70"-15,-18 16 0,53 54 16,-18-35 0,0-18-16,-17 17 15,-18-34-15,0-1 16,0-18-16,-18 19 0,-17-19 16,-35 19-16,17-19 15,-53 19 1,53-36-16,-71 17 15,89-17-15,0 0 0,-18 0 16,35 0-16,18-17 16</inkml:trace>
  <inkml:trace contextRef="#ctx0" brushRef="#br0" timeOffset="744.9258">5203 3087 0,'-35'35'15,"0"36"1,0-1-16,-1 177 16,19-159-16,17 18 15,0-18-15,17-17 0,36 52 16,-17-87-16,52 52 15,0-53 1,-53-35-16</inkml:trace>
  <inkml:trace contextRef="#ctx0" brushRef="#br0" timeOffset="1135.207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 timeOffset="1323.9771">6491 3898 0,'-18'53'15,"-17"0"1,18-35-16,-36 35 16,35-36-16,-17 19 15,35-19-15</inkml:trace>
  <inkml:trace contextRef="#ctx0" brushRef="#br0" timeOffset="1718.3881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 timeOffset="2186.1542">7320 2910 0,'35'36'15,"1"-1"-15,-19 0 0,54 71 16,-36-53-16,36 88 15,-36 18 1,-17 0 0,-18-89-16,0-17 0,-36 53 15,19-71-15,-19 0 0,-34 18 16,35-35 0,-1 17-16,19-35 15</inkml:trace>
  <inkml:trace contextRef="#ctx0" brushRef="#br0" timeOffset="2603.7033">8308 3298 0,'18'18'0,"-1"-18"16,1 0-16,-1 18 15,19-18-15,-1 0 0,0 0 16,-17 0-16,0 0 0,-1 17 15</inkml:trace>
  <inkml:trace contextRef="#ctx0" brushRef="#br0" timeOffset="2742.1805">8290 3563 0,'71'0'16,"17"0"-1,-17-18-15,-18 1 16</inkml:trace>
  <inkml:trace contextRef="#ctx0" brushRef="#br0" timeOffset="3333.233">9631 2505 0,'0'53'0,"0"-18"15,17 18-15,1 35 16,0-35-16,-1-18 16,1 18-16,0-18 0,-1 54 15,1-54-15,-18 35 16</inkml:trace>
  <inkml:trace contextRef="#ctx0" brushRef="#br0" timeOffset="3510.6201">9437 3298 0,'70'18'0,"54"-36"15,-36 1-15,88-18 16,-70 17-1,-18 0-15,1 1 0,-19 17 16,-35 0-16,18 0 0,-17 0 16</inkml:trace>
  <inkml:trace contextRef="#ctx0" brushRef="#br0" timeOffset="4009.5648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 timeOffset="5094.7809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 timeOffset="5434.4796">11430 4180 0,'18'0'16,"-18"18"0,17 17-16,1 18 15,0 0 1,-18-35-16,17 17 16,1-35-16</inkml:trace>
  <inkml:trace contextRef="#ctx0" brushRef="#br0" timeOffset="5606.0831">11430 4092 0,'35'-17'0,"-17"17"15,0-18-15,-1 18 16,18 0-16,-17 0 15,0 0-15</inkml:trace>
  <inkml:trace contextRef="#ctx0" brushRef="#br0" timeOffset="5772.9297">11642 4110 0,'17'0'15,"19"0"-15,-1 0 16,0 0 0</inkml:trace>
  <inkml:trace contextRef="#ctx0" brushRef="#br0" timeOffset="5911.9451">11642 4233 0,'35'0'0,"18"0"16,0-17-1,17-1 1,-52 18-16</inkml:trace>
  <inkml:trace contextRef="#ctx0" brushRef="#br0" timeOffset="6078.8154">12030 4163 0,'17'35'16,"-17"-17"-16,18 17 16,0-35-1,-1 0-15</inkml:trace>
  <inkml:trace contextRef="#ctx0" brushRef="#br0" timeOffset="6663.3429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 timeOffset="7941.4439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 timeOffset="8470.077">13899 2575 0,'-17'-17'15,"-18"17"1,17 17-16,0 19 0,-35 69 16,36-16-16,-19 16 15,36 1-15,0 124 16,0-142-16,53 71 16,-17-89-16,34 36 15,-17-71-15,18 0 16,-54-17-16,19-18 15</inkml:trace>
  <inkml:trace contextRef="#ctx0" brushRef="#br0" timeOffset="9142.8659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 timeOffset="9477.071">15011 2575 0,'0'36'16,"-36"34"-16,36-35 15,0 54-15,0-54 16,0 0-16,0 0 0,18 1 16,0-1-16,17 0 0,-17-17 15,35 17 1,-36-17-16,18-18 0,-17 0 15,0-18-15</inkml:trace>
  <inkml:trace contextRef="#ctx0" brushRef="#br0" timeOffset="9626.1715">15258 2910 0,'0'36'0,"17"-19"15,1 1-15,0 17 16,-1-35 0</inkml:trace>
  <inkml:trace contextRef="#ctx0" brushRef="#br0" timeOffset="9770.8154">15311 2787 0,'0'-18'16,"17"18"0,1 0-1</inkml:trace>
  <inkml:trace contextRef="#ctx0" brushRef="#br0" timeOffset="9966.5523">15469 2540 0,'36'0'16,"17"18"-1,-36-1-15,36 54 16,-18-36-16,1 53 16,-19-52-16,1-1 15,-18 18-15,-18-18 0,-17 36 16,17-36-16,-17-17 15</inkml:trace>
  <inkml:trace contextRef="#ctx0" brushRef="#br0" timeOffset="10483.9298">15946 3634 0,'0'35'16,"0"0"-16,-18 18 15,0-18-15,-17 36 16,0-36-16,-1 0 15,19 1-15,-54-1 16</inkml:trace>
  <inkml:trace contextRef="#ctx0" brushRef="#br0" timeOffset="12190.0157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 timeOffset="12530.3367">17004 2522 0,'18'0'0,"52"36"16,1 52 0,-18-35-16,-1 17 15,1 1-15,0 17 0,36 106 16,-54-88-16,-18-18 15,19 89-15,-36-107 16,-18 1 0,0-18-16,-17-1 0,-35 37 0,17-36 15,-36-1 1</inkml:trace>
  <inkml:trace contextRef="#ctx0" brushRef="#br0" timeOffset="14675.6233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 timeOffset="15043.8545">6138 5168 0,'-35'18'16,"17"35"-16,1 0 15,17 0-15,-18 52 16,18-52-16,35 36 16,-17-54-16,17 18 15,1-18-15,-1-35 16,0 18-16,-17-18 0,-1 0 16</inkml:trace>
  <inkml:trace contextRef="#ctx0" brushRef="#br0" timeOffset="15209.8344">6297 5539 0,'0'35'16,"0"-17"-16,18 17 16,-1-18-16,19-17 15,-19 0 1,1 0-16</inkml:trace>
  <inkml:trace contextRef="#ctx0" brushRef="#br0" timeOffset="15327.7566">6297 5327 0</inkml:trace>
  <inkml:trace contextRef="#ctx0" brushRef="#br0" timeOffset="15528.852">6456 5221 0,'35'35'0,"0"18"15,18 0 1,-35-17-16,17 52 16,-35 0-1,-35-18-15,17-17 16</inkml:trace>
  <inkml:trace contextRef="#ctx0" brushRef="#br0" timeOffset="15793.7708">6862 5786 0,'35'0'16,"18"0"-1,-18 0-15,18 0 16,-35 0-16</inkml:trace>
  <inkml:trace contextRef="#ctx0" brushRef="#br0" timeOffset="15926.8988">6879 5997 0,'88'0'16,"-35"-17"0,-35 17-16,17 0 0</inkml:trace>
  <inkml:trace contextRef="#ctx0" brushRef="#br0" timeOffset="16594.6792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 timeOffset="16957.1639">7638 5362 0,'17'-17'0,"1"-19"15,35-17 1,-36 18-16,1 0 0,17-36 15,-17 36-15,17-18 16,-17 53 0,-18 18-1,0 17 1,35 18-16,-35-35 16,18 17-16,0-18 15,-18 19-15,35-1 16,-35-17-16</inkml:trace>
  <inkml:trace contextRef="#ctx0" brushRef="#br0" timeOffset="17233.7843">8326 5080 0,'-18'0'16,"-17"53"-16,17-18 15,0 53-15,18-35 16,0 18-16,18-18 16,17 17-1,-17-34-15,35 17 16,-36-36-16,19 18 15,-19-35-15,19 0 16</inkml:trace>
  <inkml:trace contextRef="#ctx0" brushRef="#br0" timeOffset="17384.2931">8573 5415 0,'0'0'0,"0"18"15,17 35 1,1-36-16,-1-17 0,1 18 16,17-18-16</inkml:trace>
  <inkml:trace contextRef="#ctx0" brushRef="#br0" timeOffset="17523.9512">8625 5256 0,'-17'0'16,"34"0"-1</inkml:trace>
  <inkml:trace contextRef="#ctx0" brushRef="#br0" timeOffset="17718.1334">8784 4974 0,'35'35'16,"1"1"-16,-19 17 0,36 35 16,-17-53-16,-19 18 15,1 0-15,-1 35 16,-34-35-16,-18 35 15</inkml:trace>
  <inkml:trace contextRef="#ctx0" brushRef="#br0" timeOffset="19069.7381">9454 5680 0,'36'-18'0,"-1"18"16,0-18-16,1 18 16,-1-17-16,0 17 0,18 0 15</inkml:trace>
  <inkml:trace contextRef="#ctx0" brushRef="#br0" timeOffset="19215.249">9419 5891 0,'18'18'0,"35"-18"16,0 0-16,17 0 15,18 0 1,-52 0-16</inkml:trace>
  <inkml:trace contextRef="#ctx0" brushRef="#br0" timeOffset="19793.2899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 timeOffset="20115.5989">11412 5027 0,'-35'0'15,"35"18"-15,-35 52 16,17 54-16,1-54 0,17 107 16,0-107-16,0 18 15,35 36 1,0-71-16,0 0 0,36 17 15,-36-52 1,0 0-16,1-18 0</inkml:trace>
  <inkml:trace contextRef="#ctx0" brushRef="#br0" timeOffset="20477.7434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 timeOffset="20617.2695">11924 5768 0,'70'0'16,"36"0"-16,0-18 15,-71 18 1,1-17-16,-1 17 16</inkml:trace>
  <inkml:trace contextRef="#ctx0" brushRef="#br0" timeOffset="20933.2981">12629 4886 0,'-35'0'16,"18"18"-1,-1 52 1,0 71 0,18-88-16,36 53 15,-19-53-15,36 18 16,-35-36-16,52 18 16,-52-53-16,17 0 15</inkml:trace>
  <inkml:trace contextRef="#ctx0" brushRef="#br0" timeOffset="21089.6264">12841 5186 0,'0'53'0,"18"-36"15,-1 19-15,1-19 16,17 1-16</inkml:trace>
  <inkml:trace contextRef="#ctx0" brushRef="#br0" timeOffset="21232.8224">12841 5027 0,'0'0'0,"18"0"15</inkml:trace>
  <inkml:trace contextRef="#ctx0" brushRef="#br0" timeOffset="21443.8334">13018 4974 0,'35'18'16,"-18"-1"-16,1 1 0,0 17 16,-1-17-16,1 0 15,0 35-15,-18-36 16,0 36 0,0-35-16,0-1 0</inkml:trace>
  <inkml:trace contextRef="#ctx0" brushRef="#br0" timeOffset="21760.5249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 timeOffset="35351.8439">13917 5539 0,'-18'0'15,"36"0"1,0 0-16,52 0 16,-34 0-16,34-18 15,-35 18 1,1 0-16,17 0 15</inkml:trace>
  <inkml:trace contextRef="#ctx0" brushRef="#br0" timeOffset="35492.6178">13899 5733 0,'53'0'16,"-17"0"-16,-1 0 15,18 0-15,-18 0 0,-17 0 16,17 0-16,-17 0 0</inkml:trace>
  <inkml:trace contextRef="#ctx0" brushRef="#br0" timeOffset="36982.138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 timeOffset="37432.7815">16140 4904 0,'-36'0'15,"-34"17"1,52 19-16,-35 52 15,36-35-15,-1 17 0,0 89 16,18-71 0,0-17-16,36 70 15,-19-71-15,54 36 16,-36-71-16,53 36 16,-52-36-16,-1-35 15</inkml:trace>
  <inkml:trace contextRef="#ctx0" brushRef="#br0" timeOffset="38751.452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 timeOffset="38973.3113">17268 5027 0,'36'0'16,"-1"0"-16,53-18 15,-52 18-15,52 0 16,-71 0-16,19 0 15</inkml:trace>
  <inkml:trace contextRef="#ctx0" brushRef="#br0" timeOffset="39123.2025">17463 5168 0,'17'71'16,"-17"-18"-16,18 0 15,-1-18-15,-17-17 16,36 17-16,-36-18 16</inkml:trace>
  <inkml:trace contextRef="#ctx0" brushRef="#br0" timeOffset="39519.474">17921 5380 0,'0'18'16,"18"-1"-16,-1 1 15,36 17-15,-17 0 16,69 18-16,-69-17 15,70-1-15,-54 0 16,37-17 0,-36-1-16,-36 1 15</inkml:trace>
  <inkml:trace contextRef="#ctx0" brushRef="#br0" timeOffset="39707.541">18239 5433 0,'-36'35'0,"-34"71"16,35-53-16,-18 35 16,35-53-16,0 36 15,18-36-15,0-17 16,18-18-16</inkml:trace>
  <inkml:trace contextRef="#ctx0" brushRef="#br0" timeOffset="39974.4728">18450 4815 0,'-17'18'0,"-1"35"15,0-18 1,18 1-16,18 52 16,-18-53-16,53 36 15,-35-36-15,17 0 0,18 0 16,-18-17-16,-17-18 15,17 0-15</inkml:trace>
  <inkml:trace contextRef="#ctx0" brushRef="#br0" timeOffset="40124.4512">18715 5098 0,'18'35'16,"-18"-17"-16,17 17 15,1-35-15,-1 17 16,19-17-16</inkml:trace>
  <inkml:trace contextRef="#ctx0" brushRef="#br0" timeOffset="40247.5758">18750 4957 0,'0'-18'15,"-17"18"1,34 0 0</inkml:trace>
  <inkml:trace contextRef="#ctx0" brushRef="#br0" timeOffset="40454.4962">18891 4710 0,'36'35'16,"-19"-17"-16,36 34 0,-18-16 15,-17-1-15,17 0 16,-17 1-16,-18-1 0,18 53 16,-36-53-16,0 1 15,-35 34-15,18-52 16</inkml:trace>
  <inkml:trace contextRef="#ctx0" brushRef="#br0" timeOffset="40841.0773">19491 5450 0,'35'0'31,"1"0"-31,-1-17 16,18 17-16,0-18 15,-18 18-15,0 0 0,36-17 16,-54 17-16,1 0 15</inkml:trace>
  <inkml:trace contextRef="#ctx0" brushRef="#br0" timeOffset="41019.9466">19720 5221 0,'0'106'15,"18"-53"-15,-18 0 0,18 53 16,-1-53-16,-17-1 16,35 19-16,-17-36 15,0-17-15</inkml:trace>
  <inkml:trace contextRef="#ctx0" brushRef="#br0" timeOffset="42461.5436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 timeOffset="42749.7285">20496 4516 0,'53'-18'16,"53"36"0,-53 17-16,53 71 15,-36-36-15,-34 1 16,17-1-16,0 19 0,-18-1 16,0 0-16,-17-18 15,17 89-15,-17-88 0,-18-18 16,-36 53-1,-17-18-15,18-35 16,-53 0-16,53-18 16</inkml:trace>
  <inkml:trace contextRef="#ctx0" brushRef="#br0" timeOffset="43506.6798">20338 5345 0,'0'-18'16,"0"0"15,0 36 32,0 17-48,0-17-15,17 0 0,1 34 16,-18-34-1,18 35-15,-18-35 16,17 17-16,-17-17 16</inkml:trace>
  <inkml:trace contextRef="#ctx0" brushRef="#br0" timeOffset="47265.4159">3457 6121 0,'0'17'16,"53"1"0,0 0-16,0-1 0,88-17 15,-70 0 1,-1 0-16,54 0 15,-54 0-15,-17-17 0,-18 17 16,18-18-16,18 0 16,-53 1-16,-1-1 15</inkml:trace>
  <inkml:trace contextRef="#ctx0" brushRef="#br0" timeOffset="47510.7578">3951 5944 0,'18'18'16,"52"0"-1,19 17-15,-37-17 16,72 17-16,-54-18 16,-17 1-16,71 35 15,-71-18-15,-36-17 16,19 17-16,-36-17 0,0 17 0,-53 36 15,0-54 1,-53 54-16,35-36 16,19 0-16</inkml:trace>
  <inkml:trace contextRef="#ctx0" brushRef="#br0" timeOffset="50012.8417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 timeOffset="50529.1755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 timeOffset="51014.4369">26652 4798 0,'-17'-18'0,"17"1"31,-18 17-31,18 17 16,-18 36 0,1 0-16,17-18 15,0 53-15,17-17 16,-17-36-1,18 1-15,35 16 16,-35-34-16,-1 0 0,1-18 0,0 0 16,-1 0-16</inkml:trace>
  <inkml:trace contextRef="#ctx0" brushRef="#br0" timeOffset="51169.0245">26829 5027 0,'0'18'16,"0"-1"-16,0 1 0,17 35 16,1-35-1,-18-1-15,35 1 16,-17-18-16</inkml:trace>
  <inkml:trace contextRef="#ctx0" brushRef="#br0" timeOffset="51308.1902">26846 4939 0,'18'0'32,"0"0"-32</inkml:trace>
  <inkml:trace contextRef="#ctx0" brushRef="#br0" timeOffset="51518.9556">27023 4710 0,'17'17'0,"19"54"15,-19-36-15,36 36 16,-35-18-16,0 17 15,-18-35-15,0 18 16,0-17-16,-36-1 16,19-18-16,-36 19 15</inkml:trace>
  <inkml:trace contextRef="#ctx0" brushRef="#br0" timeOffset="53082.6702">26829 5838 0,'0'-17'31,"17"17"-15,-17 17 109,0 1-109,0 0-16,18-1 0,-18 19 0,0-1 15,0-17-15,18-1 16,-18 1-16,0 0 16,0-1-1</inkml:trace>
  <inkml:trace contextRef="#ctx0" brushRef="#br0" timeOffset="54101.8697">28258 5838 0,'0'18'16,"0"0"-16,-18-18 16,0 17-1,-17 19-15,35-19 16,-35 19-16,35-19 15</inkml:trace>
  <inkml:trace contextRef="#ctx0" brushRef="#br0" timeOffset="54763.1187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 timeOffset="55150.3315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 timeOffset="55490.2392">29916 4904 0,'-18'35'15,"0"-17"-15,18 52 16,0-35 0,0 1-16,18 34 15,0-52-15,-1 17 0,1-17 16,-1 17-16,1-17 0,0-1 15,17 1 1,-17-18-16</inkml:trace>
  <inkml:trace contextRef="#ctx0" brushRef="#br0" timeOffset="55646.226">30110 5151 0,'17'35'15,"-17"0"-15,18-17 16,17 17 0,-17-17-16,-1-18 15</inkml:trace>
  <inkml:trace contextRef="#ctx0" brushRef="#br0" timeOffset="55773.6068">30180 4957 0</inkml:trace>
  <inkml:trace contextRef="#ctx0" brushRef="#br0" timeOffset="55963.0626">30339 4886 0,'35'53'15,"0"-35"1,1 52-16,-1 1 16,-35-36-16,0 0 15,0 36-15,-53-1 16,35-34-16</inkml:trace>
  <inkml:trace contextRef="#ctx0" brushRef="#br0" timeOffset="56741.8006">30110 5874 0,'17'0'31,"1"0"-16,0 17-15,-1-17 0,18 18 16,-17-18-16,0 18 0,-18-1 16,0 1-16,0 0 0,0 17 15,-18-17-15,0-1 16,1 1-16,-1-1 16,18 1-16,18 0 15,17-1 1,0-17-16,1 0 15,-19 0-15,19 18 0,-1-18 16,-18 0-16</inkml:trace>
  <inkml:trace contextRef="#ctx0" brushRef="#br0" timeOffset="57902.1275">31009 6015 0,'18'18'16,"-18"-1"-16,0 18 15,0-17-15,0 17 16,0-17-16,-18 17 16,18-17-1,-17 0-15</inkml:trace>
  <inkml:trace contextRef="#ctx0" brushRef="#br0" timeOffset="60768.4893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 timeOffset="61709.2002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 timeOffset="61993.0177">32561 4904 0,'-17'0'15,"-1"35"1,18 0-16,-18-17 0,18 70 16,0-53-16,18 1 15,0 34-15,-1-35 16,1 1-16,17-1 15,-17-17-15,17-1 16</inkml:trace>
  <inkml:trace contextRef="#ctx0" brushRef="#br0" timeOffset="62130.9585">32703 5221 0,'0'35'15,"17"18"1,-17-35-16,35 0 0,-17-18 16</inkml:trace>
  <inkml:trace contextRef="#ctx0" brushRef="#br0" timeOffset="62269.3724">32755 5062 0,'0'-17'16,"18"17"0,0 0-1</inkml:trace>
  <inkml:trace contextRef="#ctx0" brushRef="#br0" timeOffset="62448.0918">32932 4921 0,'35'53'15,"0"35"-15,1-17 16,-19-36-16,-17 36 16,-17-36-16,-1-17 15,-53 35-15</inkml:trace>
  <inkml:trace contextRef="#ctx0" brushRef="#br0" timeOffset="65394.1655">25612 6350 0,'17'0'32,"19"18"-32,52-1 15,-18-17-15,107 0 16,-71 0-16,105-35 15,-87 35-15,-1-18 16,71 1 0,-35 17-16,-106 0 15,-18 0-15</inkml:trace>
  <inkml:trace contextRef="#ctx0" brushRef="#br0" timeOffset="65911.1939">28857 6473 0,'18'0'16,"35"0"-1,-18 0-15,71 0 16,-36 0-16,89 0 15,-88 0-15,88 0 16,-71 0-16,0 0 16,0 0-16,53 0 15,-17 0-15,-89 0 16</inkml:trace>
  <inkml:trace contextRef="#ctx0" brushRef="#br0" timeOffset="66411.7961">31609 6544 0,'88'0'16,"18"-18"-1,35 18 1,0 18 0,-53-18-16,53 18 0,-17-18 15,-71 0-15,0 0 16</inkml:trace>
  <inkml:trace contextRef="#ctx0" brushRef="#br0" timeOffset="70516.4507">27058 2364 0,'-18'-18'15,"1"18"-15,-1 18 16,-35 52-16,18-17 16,0 18-16,17-1 0,0 1 15,-17-1-15,35 160 16,18-160-1,17 1-15,36 35 16,-36-54-16,53 19 16,-53-53-16,1-18 0</inkml:trace>
  <inkml:trace contextRef="#ctx0" brushRef="#br0" timeOffset="70715.9434">27287 2893 0,'18'53'15,"35"17"-15,0-34 16,53 16 0,-53-16-16,0-19 0,35 36 15,-35-35-15,0 0 16,-36-1-16,1-17 15</inkml:trace>
  <inkml:trace contextRef="#ctx0" brushRef="#br0" timeOffset="70895.7004">27623 2840 0,'-53'53'0,"-18"17"16,18 19-1,35-1 1,18-53-16,0 18 16,36-18-16,-1-35 15,-17 0-15</inkml:trace>
  <inkml:trace contextRef="#ctx0" brushRef="#br0" timeOffset="71133.8097">27834 2346 0,'0'71'0,"-17"34"15,34-16 1,18-19-1,36 18 1,-36-52-16,1-19 16,-19-17-16,1 0 0,-1 0 0</inkml:trace>
  <inkml:trace contextRef="#ctx0" brushRef="#br0" timeOffset="71284.4197">28028 2522 0,'0'18'15,"0"0"-15,18 35 16,-1-36-16,36 18 16,-35-17-16,17 17 15,-17-35 1</inkml:trace>
  <inkml:trace contextRef="#ctx0" brushRef="#br0" timeOffset="71399.4021">28099 2434 0,'0'-17'0</inkml:trace>
  <inkml:trace contextRef="#ctx0" brushRef="#br0" timeOffset="71612.5021">28275 2275 0,'53'53'16,"18"0"0,-36 18-1,-17-54-15,-1 54 16,-34 0-16,-1-36 15,-17 0-15,-36 18 16,53-18-16</inkml:trace>
  <inkml:trace contextRef="#ctx0" brushRef="#br0" timeOffset="71852.344">28663 3193 0,'0'35'16,"-35"0"-1,17 0-15,1-17 0,-1 0 0,0-1 16,1 19-16,17-19 15,0 1-15</inkml:trace>
  <inkml:trace contextRef="#ctx0" brushRef="#br0" timeOffset="72303.153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 timeOffset="72564.1167">29704 2522 0,'-18'0'15,"1"36"1,-1 17-16,18-36 0,18 54 16,17-1-1,18-17 1,-18 0 0,-17-35-16,17-1 15,-17-17-15</inkml:trace>
  <inkml:trace contextRef="#ctx0" brushRef="#br0" timeOffset="72713.3937">29916 2752 0,'0'35'16,"0"-17"-16,35 17 15,0-35 1</inkml:trace>
  <inkml:trace contextRef="#ctx0" brushRef="#br0" timeOffset="72863.9861">29951 2575 0,'17'0'16,"1"18"-1,0-18 1,-1 0-16</inkml:trace>
  <inkml:trace contextRef="#ctx0" brushRef="#br0" timeOffset="73030.2444">30127 2558 0,'0'17'0,"18"1"15,-18 17-15,18-17 0,-18-1 16,17 19-16,-17-19 16,18 1-16,-18 17 15,0-17-15</inkml:trace>
  <inkml:trace contextRef="#ctx0" brushRef="#br0" timeOffset="73325.0624">30321 2240 0,'53'18'0,"-18"-1"16,1 19-16,70 52 15,-71-18-15,0 1 0,0 0 16,-17 17-16,17 88 16,-35-70-16,18 0 15,-18-18-15,0 18 0,0-18 16,-18 53-16,1-70 16,-19 17-16,1-53 15,-35 18 1</inkml:trace>
  <inkml:trace contextRef="#ctx0" brushRef="#br0" timeOffset="75138.5924">16792 2558 0,'0'-18'16,"0"0"-16,-17 18 15,-1 18 1,18 0-16,-18 35 16,18-1-1,0-16-15,0 34 16,0-34-16,18-19 15,0 19-15,-1-19 0,1 1 16,0 17 0,-1-17-16,1-18 0</inkml:trace>
  <inkml:trace contextRef="#ctx0" brushRef="#br0" timeOffset="75288.1366">16898 2769 0,'0'36'16,"18"-19"-16,-18 1 15,35 17 1,-17-35-16,-1 18 0</inkml:trace>
  <inkml:trace contextRef="#ctx0" brushRef="#br0" timeOffset="75437.7024">16880 2593 0,'0'-18'0,"18"18"31</inkml:trace>
  <inkml:trace contextRef="#ctx0" brushRef="#br0" timeOffset="75644.1253">17057 2575 0,'53'53'15,"0"0"1,-18 18-16,0-1 15,-17-17-15,-18 18 16,-53 17 0,35-53-16,-52 53 15,34-52-15</inkml:trace>
  <inkml:trace contextRef="#ctx0" brushRef="#br0" timeOffset="83618.4304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 timeOffset="85632.558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 timeOffset="99452.3033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 timeOffset="99964.1525">3792 10195 0,'18'0'16,"0"0"-16,35 0 0,88-17 16,-53 17-16,18 0 15,0 0-15,17 0 16,-17 17-16,123-17 16,-105 0-16,70 0 15,-106 0-15,18 0 16,-71 0-16,0 0 15</inkml:trace>
  <inkml:trace contextRef="#ctx0" brushRef="#br0" timeOffset="101215.7702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 timeOffset="101654.6072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 timeOffset="101830.4792">5450 11042 0,'18'53'16,"0"-18"-16,-18 0 15,0 18-15,0-35 16</inkml:trace>
  <inkml:trace contextRef="#ctx0" brushRef="#br0" timeOffset="102588.4001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 timeOffset="102850.3979">7250 9419 0,'-36'18'0,"1"52"16,17-17-16,-17 71 15,35-71-15,0 88 16,18-71 0,17 36-16,-17-53 15,52 35-15,-34-70 16,16 35-16,-34-53 15</inkml:trace>
  <inkml:trace contextRef="#ctx0" brushRef="#br0" timeOffset="104273.4981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 timeOffset="104435.0913">8396 10178 0,'-35'53'0,"0"-18"15,-18 0 1,53 0-16,-18 1 16,18-19-1</inkml:trace>
  <inkml:trace contextRef="#ctx0" brushRef="#br0" timeOffset="104817.928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 timeOffset="105068.2274">9066 9119 0,'71'53'16,"-18"-17"-16,-18 16 15,18 19-15,-18 0 0,54 70 16,-54-53-16,18 88 16,-36-88-16,1 71 15,-36-88 1,-17 35-16,17-54 16,-52 1-16,52-35 15,-17-18-15</inkml:trace>
  <inkml:trace contextRef="#ctx0" brushRef="#br0" timeOffset="105436.0795">10072 9666 0,'53'0'16,"17"18"-1,1-18 1,-36 0-16,36 0 16,-54 0-16,1 17 0</inkml:trace>
  <inkml:trace contextRef="#ctx0" brushRef="#br0" timeOffset="105553.1731">10125 9948 0,'53'18'15,"17"0"-15,36-18 16,-53 0 0,-18 0-16,1 0 0</inkml:trace>
  <inkml:trace contextRef="#ctx0" brushRef="#br0" timeOffset="106071.3891">11553 8925 0,'0'-17'0,"0"-1"15,0 36 1,0 17-16,18 18 16,17 70-16,-17-52 15,0-1-15,-1 72 16,1-90-16,0 19 0,-1-18 16,-17 0-16,0-18 0,0 0 15</inkml:trace>
  <inkml:trace contextRef="#ctx0" brushRef="#br0" timeOffset="106252.6253">11395 9737 0,'70'0'0,"-17"0"16,71-18-16,70-17 15,-88 17-15,17-17 16,106 0-1,-140 17-15,-19 0 0,1 18 16,-89 0 0</inkml:trace>
  <inkml:trace contextRef="#ctx0" brushRef="#br0" timeOffset="106819.9844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 timeOffset="107793.5883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 timeOffset="109328.1626">13688 10742 0,'0'0'0,"0"18"16,17 17-1,-17-17-15,0 35 16,0-18-16,18 0 16,-18-17-16,18 17 15,-1-35-15</inkml:trace>
  <inkml:trace contextRef="#ctx0" brushRef="#br0" timeOffset="109484.3685">13741 10513 0,'17'-18'16,"1"1"-16,0 17 15,-1 0-15,19-18 16</inkml:trace>
  <inkml:trace contextRef="#ctx0" brushRef="#br0" timeOffset="109655.863">13952 10654 0,'36'18'16,"-1"-18"-16,18-18 16,-18 18-16,18-18 15,-35 18-15,-1 0 16</inkml:trace>
  <inkml:trace contextRef="#ctx0" brushRef="#br0" timeOffset="109794.4616">13970 10795 0,'35'18'16,"18"-18"-16,0 0 15,53 0-15,-53 0 16,-18 0-16,0-18 0,1 18 16</inkml:trace>
  <inkml:trace contextRef="#ctx0" brushRef="#br0" timeOffset="109946.3069">14605 10707 0,'18'35'16,"-18"18"0,17-35-16,1-1 15</inkml:trace>
  <inkml:trace contextRef="#ctx0" brushRef="#br0" timeOffset="110651.1941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 timeOffset="112371.8914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 timeOffset="112680.4058">15064 9790 0,'53'0'16,"-1"-18"-16,107 0 15,-71 1-15,177-1 16,-124 0-16,159-17 16,-159 17-16,106 1 15,-159 17-15,18 0 16,-71 17 0,-17 1-16</inkml:trace>
  <inkml:trace contextRef="#ctx0" brushRef="#br0" timeOffset="113844.4477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 timeOffset="114606.3644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 timeOffset="114828.3964">16792 10495 0,'0'35'16,"0"1"-16,18-19 16,-18 1-16,18-18 15</inkml:trace>
  <inkml:trace contextRef="#ctx0" brushRef="#br0" timeOffset="114978.6799">16828 10248 0,'0'-17'16,"0"-1"-1</inkml:trace>
  <inkml:trace contextRef="#ctx0" brushRef="#br0" timeOffset="116473.9489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 timeOffset="116747.6158">18362 9013 0,'-35'142'16,"17"52"0,18-53-1,18-18 1,-1-52-16,36 17 0,-17-53 15,-1 18-15,-17-35 16,-1-18-16,-17 17 16</inkml:trace>
  <inkml:trace contextRef="#ctx0" brushRef="#br0" timeOffset="117369.1661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 timeOffset="117619.7792">19279 8731 0,'0'71'16,"-17"-36"-16,17 53 16,0-35-16,17 18 15,1-18 1,17 17-16,-17-52 15,35 17-15,-36-17 16,19-18-16</inkml:trace>
  <inkml:trace contextRef="#ctx0" brushRef="#br0" timeOffset="117776.1279">19491 9013 0,'0'53'15,"0"-17"-15,18-1 16,-1-17-16,19-1 16,-1-17-1,-18 0-15</inkml:trace>
  <inkml:trace contextRef="#ctx0" brushRef="#br0" timeOffset="117881.2713">19562 8925 0,'0'-17'16,"17"17"0</inkml:trace>
  <inkml:trace contextRef="#ctx0" brushRef="#br0" timeOffset="118076.3883">19738 8767 0,'18'0'16,"-1"17"-16,18 36 15,-17-35-15,0 52 16,-18-17-16,0 18 16,0-18-16,-18 35 15,18-35 1</inkml:trace>
  <inkml:trace contextRef="#ctx0" brushRef="#br0" timeOffset="118265.8086">19950 9807 0,'-36'36'16,"-17"-1"0,36-18-16,-1 1 0,18 0 15</inkml:trace>
  <inkml:trace contextRef="#ctx0" brushRef="#br0" timeOffset="132741.7582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 timeOffset="133141.7355">20690 8802 0,'-17'35'16,"-1"0"0,1 36-1,17-18-15,17-18 0,-17 18 0,18-18 16,-1 1-16,19 34 15,-19-52-15,19-1 16,-1 1-16,-17-18 16,-1 0-16,18 0 0,-35-35 15</inkml:trace>
  <inkml:trace contextRef="#ctx0" brushRef="#br0" timeOffset="133274.5425">20902 9084 0,'0'35'16,"0"-17"-16,0 0 0,18 17 16,-1-17-1,1-18-15</inkml:trace>
  <inkml:trace contextRef="#ctx0" brushRef="#br0" timeOffset="133426.318">20973 8855 0,'0'-18'15</inkml:trace>
  <inkml:trace contextRef="#ctx0" brushRef="#br0" timeOffset="133658.1465">20973 8855 0,'0'0'0,"88"-36"0,-71 54 0,-17 17 0,36 36 16,-19-36-1,19 36-15,-36-36 16,17 36-16,-17-36 16,-17 0-16,17 0 15,-36-17 1,19 0-16</inkml:trace>
  <inkml:trace contextRef="#ctx0" brushRef="#br0" timeOffset="134232.6755">21202 8555 0,'-18'18'16,"36"17"-16,53 53 16,-36-35-16,0 0 15,0 0-15,54 88 16,-54-71-16,0 1 0,0 88 16,-35 17-1,0-105-15,0-1 0,-35 71 16,0-70-16,-36 35 15,36-71 1</inkml:trace>
  <inkml:trace contextRef="#ctx0" brushRef="#br0" timeOffset="140938.4043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 timeOffset="145175.1019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 timeOffset="146261.3092">16810 10336 0,'0'-17'16,"0"-1"-1,-18 18 1,18-18 15,0 36 47,0 0-62,0 17-16,0 0 16,0 1-16,0 17 15,0-18 1,0 0-16,18 18 15,-18-35-15,0-1 0,18 19 16,-1-36 0</inkml:trace>
  <inkml:trace contextRef="#ctx0" brushRef="#br0" timeOffset="147663.29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 timeOffset="148412.4539">19156 12594 0,'0'18'94,"0"-1"-63,0 1 94,0 0-78,17 17-32,-17-17-15,18-1 0,0 19 16,-18-19-16,17 1 16,1 17-16,-18-17 15,0 17-15,-18-35 16,1 18-16</inkml:trace>
  <inkml:trace contextRef="#ctx0" brushRef="#br0" timeOffset="149920.1133">19015 11677 0,'0'-18'15,"0"1"-15,0-1 16,-18 18 0,0 0-1,1 18 1,17 17-16,-18 0 0,1 1 15,17-1-15,0 0 0,0 0 16,17 36-16,1-36 16,35 18-1,-18-35-15,18 17 16,-35-35-16,17 0 16</inkml:trace>
  <inkml:trace contextRef="#ctx0" brushRef="#br0" timeOffset="150082.3573">19279 11977 0,'0'17'16,"0"19"-1,18-19-15,0-17 16</inkml:trace>
  <inkml:trace contextRef="#ctx0" brushRef="#br0" timeOffset="150225.0057">19279 11765 0,'0'-17'0,"18"17"31</inkml:trace>
  <inkml:trace contextRef="#ctx0" brushRef="#br0" timeOffset="150426.2383">19420 11571 0,'36'53'15,"17"18"1,17-1 0,-52-35-16,17 36 15,-35-53-15,0 52 16,-35-52-16,17 17 0,-35 0 16</inkml:trace>
  <inkml:trace contextRef="#ctx0" brushRef="#br0" timeOffset="151638.1489">20867 12524 0,'17'0'16,"72"0"-1,-36 0-15,17 0 0,89-18 16,-89 18-16,-17 0 0,53-18 16,-71 18-1</inkml:trace>
  <inkml:trace contextRef="#ctx0" brushRef="#br0" timeOffset="152132.7513">22472 11642 0,'-35'17'16,"-1"54"0,19-18-16,-19 106 15,36-54-15,-17-16 16,17 16-16,17 72 15,19-124-15,-1 0 0,36 35 16,17-53 0,-53-35-16,0 0 0</inkml:trace>
  <inkml:trace contextRef="#ctx0" brushRef="#br0" timeOffset="152315.7279">22772 12241 0,'35'53'0,"0"-35"16,1 17-16,-1 1 0,0-1 15,18 0-15,-18-17 0,54 35 16,-72-36 0,36 19-16,-35-36 15</inkml:trace>
  <inkml:trace contextRef="#ctx0" brushRef="#br0" timeOffset="152488.9502">23089 12259 0,'-53'71'15,"36"-18"-15,-36 17 16,18-17-16,17 0 15,18-18-15,0-17 0,0-1 16</inkml:trace>
  <inkml:trace contextRef="#ctx0" brushRef="#br0" timeOffset="152733.1779">23266 11659 0,'-18'124'0,"18"-18"16,0-18-1,35-18 1,-17-34-16,0-1 0,17 0 15,-17-17-15</inkml:trace>
  <inkml:trace contextRef="#ctx0" brushRef="#br0" timeOffset="152883.097">23477 11906 0,'-17'71'15,"34"-36"1,1 0 0,0-17-1</inkml:trace>
  <inkml:trace contextRef="#ctx0" brushRef="#br0" timeOffset="153015.9681">23513 11748 0,'17'0'32,"-17"17"-32,18-17 15</inkml:trace>
  <inkml:trace contextRef="#ctx0" brushRef="#br0" timeOffset="153278.6612">23689 11589 0,'18'17'16,"-1"19"-1,1-1-15,17-17 0,-17 17 16,0 0-16,34 36 15,-34-36-15,-18 0 0,18 1 16,-18-1-16,0-18 0,-18 36 16,18-35-16,-18 0 15,1-1 1</inkml:trace>
  <inkml:trace contextRef="#ctx0" brushRef="#br0" timeOffset="153700.8563">24095 12559 0,'-18'35'15,"18"-17"1,-18 17-16,1 0 0,-18 36 16,17-36-16,0 18 15,1-35 1</inkml:trace>
  <inkml:trace contextRef="#ctx0" brushRef="#br0" timeOffset="154197.2628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 timeOffset="154429.8959">24959 11712 0,'-18'88'16,"1"18"-16,17-18 16,35 18-1,-17-70-15,35 16 16,-18-16 0,-17-36-16,17 0 15</inkml:trace>
  <inkml:trace contextRef="#ctx0" brushRef="#br0" timeOffset="154587.0359">25188 11994 0,'0'71'0,"0"-53"16,18 35-1,0-36-15,-1-17 0,19 0 16</inkml:trace>
  <inkml:trace contextRef="#ctx0" brushRef="#br0" timeOffset="154720.4987">25277 11836 0,'0'17'0,"0"1"31,0 0-31</inkml:trace>
  <inkml:trace contextRef="#ctx0" brushRef="#br0" timeOffset="154918.6667">25435 11818 0,'36'35'15,"-1"18"1,18 18 0,-36-36-16,-17 0 0,18 18 15,-36 0 1,1-35-16,17-1 0,-18 1 16</inkml:trace>
  <inkml:trace contextRef="#ctx0" brushRef="#br0" timeOffset="155286.4512">25647 11536 0,'18'17'32,"17"36"-32,0 0 15,18 0-15,-18 0 0,18 18 16,-17 17-16,34 71 15,-52-71-15,-18 18 0,17-18 16,-17 18-16,0 70 16,-17-88-16,-19 53 15,1-70-15,0-18 16,0-18-16</inkml:trace>
  <inkml:trace contextRef="#ctx0" brushRef="#br0" timeOffset="159945.245">17639 13247 0,'0'-18'16,"18"18"62,17 0-78,0 0 16,0 0-16,18 0 15,18 0-15,123-17 16,-88 17-16,17 0 0,1 0 16,17 0-16,0-18 15,123 18-15,-122-18 0,-37 18 16,1 0-16,35-17 16,-105 17-16,-1-18 15,0 18-15</inkml:trace>
  <inkml:trace contextRef="#ctx0" brushRef="#br0" timeOffset="168354.0385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1:50:48.3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 timeOffset="200.2853">21943 9172 0,'0'18'0,"0"88"16,17 17-1,-17-52-15,36 52 16,-19-52-16,19 35 15,-19-71-15,54 35 16,-36-52-16,18-18 16</inkml:trace>
  <inkml:trace contextRef="#ctx0" brushRef="#br0" timeOffset="668.5527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 timeOffset="1052.2672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 timeOffset="1535.497">23601 9402 0,'17'17'15,"1"1"-15,-18-1 16,18 1-16</inkml:trace>
  <inkml:trace contextRef="#ctx0" brushRef="#br0" timeOffset="1665.8101">23689 9754 0,'18'0'15</inkml:trace>
  <inkml:trace contextRef="#ctx0" brushRef="#br0" timeOffset="2614.9343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 timeOffset="2771.6704">25312 9437 0,'17'0'16,"1"0"-16,35 17 16,-35 1-1,-1-18 1</inkml:trace>
  <inkml:trace contextRef="#ctx0" brushRef="#br0" timeOffset="2886.9071">25347 9631 0,'18'17'0,"35"1"16,-36-18 0,19 0-16,16 0 15</inkml:trace>
  <inkml:trace contextRef="#ctx0" brushRef="#br0" timeOffset="3476.7455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 timeOffset="3819.9019">27252 8520 0,'18'0'16,"17"0"-16,0 0 15,-17 0-15,17 17 16,0 1-16,-17 17 16,-18-17-16,0 17 15,0-17-15,-18 35 16,18-36-16,-17 19 16,17-19-16,-18 1 15,36-1-15,-1-17 16,1 0-1,0-17 1,-18-18 0</inkml:trace>
  <inkml:trace contextRef="#ctx0" brushRef="#br0" timeOffset="3933.5893">27287 8678 0,'18'0'15,"35"0"1,-18-17-16,36-1 15,-36 18-15,0 0 16</inkml:trace>
  <inkml:trace contextRef="#ctx0" brushRef="#br0" timeOffset="4183.1258">27817 8961 0,'35'17'16,"-18"-17"-16,1 0 0,17 0 15,18 0-15,-35 0 16</inkml:trace>
  <inkml:trace contextRef="#ctx0" brushRef="#br0" timeOffset="4577.7621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 timeOffset="4902.4051">28875 8573 0,'18'-18'16,"-1"18"0,1 0-16,-1-18 0,1 18 15,17 0-15</inkml:trace>
  <inkml:trace contextRef="#ctx0" brushRef="#br0" timeOffset="5156.2626">29175 8431 0,'35'18'15,"-17"-18"1,-18 35-1,0-17-15,-18 17 16,0 18-16,1-35 16,17 17-16,17 18 15,1-35-15,0-1 0,-1 1 16,1 0-16,0-18 16,-1 17-16,18-17 15,-35-17-15,0-1 16,-17 0-16</inkml:trace>
  <inkml:trace contextRef="#ctx0" brushRef="#br0" timeOffset="5286.0386">29157 8608 0,'53'17'16,"-18"-17"-16,18 0 0,18 18 16,-18-18-16,0 0 15,-53 18 1,-18-1-1</inkml:trace>
  <inkml:trace contextRef="#ctx0" brushRef="#br0" timeOffset="5712.1329">26511 9419 0,'106'0'16,"159"-17"0,229 17-1,-318-18-15,36 18 0,229-18 16,-230 1-16,213-1 15,-230 0-15,-18-17 16,-53 35-16,54-35 16,-159 35-16</inkml:trace>
  <inkml:trace contextRef="#ctx0" brushRef="#br0" timeOffset="6134.7792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 timeOffset="6391.3154">27287 9666 0,'53'-18'16,"35"1"-16,-35 34 15,-17 19 1,-36 17-1,-18 17-15,0-34 16,18-19-16,-17 36 16,17-35-16,0-1 15,17-17-15,-17-17 32,0-36-17,0 35-15</inkml:trace>
  <inkml:trace contextRef="#ctx0" brushRef="#br0" timeOffset="6507.1691">27393 9754 0,'18'0'31,"35"18"-31,-18-18 16,18 0-16,-18 0 16,18-18-1</inkml:trace>
  <inkml:trace contextRef="#ctx0" brushRef="#br0" timeOffset="6696.6102">27764 9913 0,'53'0'16,"-1"18"-16,19-36 15,-36 18-15,1-18 0,-1 18 0,-18-17 16,1-1-16,-18 1 16</inkml:trace>
  <inkml:trace contextRef="#ctx0" brushRef="#br0" timeOffset="6820.0555">27940 9931 0,'18'70'15,"17"-17"1,-17-35-16,-1-1 0,1-17 16</inkml:trace>
  <inkml:trace contextRef="#ctx0" brushRef="#br0" timeOffset="7302.7311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 timeOffset="7620.3417">28998 9596 0,'71'-18'16,"-53"18"-16,17 0 15,-35 18-15,0-1 16,0 18 0,0-17-16,-18 17 15,1-17-15,17 17 16,0-17-16,0 0 15,17-1-15,1-17 16,-1 18-16,19-18 16,-19 0-16,1-18 15,-36 18 1,-17 0 0</inkml:trace>
  <inkml:trace contextRef="#ctx0" brushRef="#br0" timeOffset="7741.794">29104 9772 0,'106'-18'15,"-53"1"-15,17-1 16,-17-17 0</inkml:trace>
  <inkml:trace contextRef="#ctx0" brushRef="#br0" timeOffset="12191.7448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 timeOffset="12486.9482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 timeOffset="12730.7221">2593 17463 0,'0'52'16,"0"19"-1,18 35 1,-1-53-16,1 70 15,35-17-15,-36-71 0,19 1 16,34 17 0,-34-53-16,-1 0 0,0 0 15,36-18-15,-54 0 16</inkml:trace>
  <inkml:trace contextRef="#ctx0" brushRef="#br0" timeOffset="13114.0718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 timeOffset="13943.0238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 timeOffset="14092.1057">5750 17586 0,'0'0'0,"18"0"0,0 0 0,34 18 16,-34-18-16,35 0 16,-35 0-1</inkml:trace>
  <inkml:trace contextRef="#ctx0" brushRef="#br0" timeOffset="14205.3754">5821 17745 0,'17'17'15,"19"1"-15,17-36 16,-36 1-16,19 17 16,-1-18-16</inkml:trace>
  <inkml:trace contextRef="#ctx0" brushRef="#br0" timeOffset="14844.7508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 timeOffset="15172.5021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 timeOffset="15789.0794">7602 17498 0,'-17'0'16,"34"17"-16,-17 19 15,36-1-15,17 53 16,-1-53-16,19 36 16,-36-53-16,18 17 15,-17-35-15,16-18 16,-52 1-16</inkml:trace>
  <inkml:trace contextRef="#ctx0" brushRef="#br0" timeOffset="15963.1209">7902 17604 0,'-53'70'15,"0"18"1,36-52-16,-36 34 15,53-35-15,-18 1 16,36-19-16,-1-17 0,54-35 16</inkml:trace>
  <inkml:trace contextRef="#ctx0" brushRef="#br0" timeOffset="16174.1375">8326 17092 0,'-53'106'15,"0"70"1,53-123 0,0 106-16,17-88 15,1-19-15,53 54 16,-1-53-1,-35-53-15,1 18 0</inkml:trace>
  <inkml:trace contextRef="#ctx0" brushRef="#br0" timeOffset="16467.638">8661 17445 0,'0'88'15,"0"53"1,53-53 0,17-52-1,18-19 1,-52-34-16,34-1 0,-17-53 16,-35 54-1,-1-36-15,-17 18 0,-17-54 16,-1 54-16,-35-18 15,-17 18 1,52 17-16,0 18 0,1 0 16,-1 36-1,36-1-15</inkml:trace>
  <inkml:trace contextRef="#ctx0" brushRef="#br0" timeOffset="16619.9258">9260 17745 0,'-17'53'0,"-1"0"15,-17 17 1</inkml:trace>
  <inkml:trace contextRef="#ctx0" brushRef="#br0" timeOffset="16964.8579">9666 17463 0,'53'-18'0,"-35"18"16,35 0-16,-36 18 16,1-18-16,17 35 15,-35-18-15,0 19 16,0-1-16,-17 71 16,17-18-16,-18 35 15,18-105 1,18 0-16,-1-1 15,1-17-15,17-17 16,-17-1 0,-36-17-16</inkml:trace>
  <inkml:trace contextRef="#ctx0" brushRef="#br0" timeOffset="17096.1989">9631 17762 0,'17'0'0,"36"0"15,0 0 1,36-17-16,-54-1 16,53 0-1,-53 1-15,-17 17 0</inkml:trace>
  <inkml:trace contextRef="#ctx0" brushRef="#br0" timeOffset="17329.8966">9984 17145 0,'88'88'15,"-53"-35"-15,36 53 16,-1-18-16,-52-17 15,-1-18-15,1 17 0,-18 1 16,0 17-16,-18 53 16,-17-88-16</inkml:trace>
  <inkml:trace contextRef="#ctx0" brushRef="#br0" timeOffset="22294.9867">20567 17515 0,'0'0'0,"0"-35"0,0 0 16,0 70 15,18 71-15,-1 53-16,1-71 15,0 53-15,-1-70 16,18 34-16,-17-69 16,0-1-16,17-17 15,0-1-15,1 1 0,16 0 16,-16-36-16,-1 18 15,0-18-15</inkml:trace>
  <inkml:trace contextRef="#ctx0" brushRef="#br0" timeOffset="22585.0753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 timeOffset="22896.6404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 timeOffset="23080.2566">21731 17551 0,'35'106'16,"-17"-36"-16,17 54 15,-17-54-15,17-17 0,1 88 16,-19-88-1,18 0-15,1 0 16,-19-35-16,19-1 16,-19-34-16</inkml:trace>
  <inkml:trace contextRef="#ctx0" brushRef="#br0" timeOffset="23253.9544">22031 18027 0,'-18'35'15,"-17"-17"1,17 0-16,18-1 16,0 1-16,36-1 15,-19 1-15,19 0 0,-1-1 16,35 1-16,-34-18 16,-19 0-1</inkml:trace>
  <inkml:trace contextRef="#ctx0" brushRef="#br0" timeOffset="23619.2281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 timeOffset="24343.0445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 timeOffset="24614.8761">23989 17974 0,'18'0'16,"-1"-18"-16,1-17 15,-18 17 1,0 1 0,-18 17-1,1 0-15,-1 17 16,0 19-16,1 17 15,17-18-15,17 18 16,1-35-16,17-1 0,36 1 16,-36-18-1,0 0-15,53-35 16,-70-1-16,17 19 0</inkml:trace>
  <inkml:trace contextRef="#ctx0" brushRef="#br0" timeOffset="24852.6011">24271 17445 0,'0'53'16,"35"88"0,-35-35-1,18-36-15,-18-17 16,18 0-16,17 35 15,18-35 1,-35-35-16,52 17 16,-52-35-16,52 18 15,-52-18-15,17 0 0,-17 0 16</inkml:trace>
  <inkml:trace contextRef="#ctx0" brushRef="#br0" timeOffset="25349.5547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 timeOffset="26923.4244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 timeOffset="27055.0163">26793 17745 0,'0'0'0,"18"0"15,35-18-15,-35 18 16,35-18-1,-36 18-15,1 18 0</inkml:trace>
  <inkml:trace contextRef="#ctx0" brushRef="#br0" timeOffset="27158.0235">26882 17956 0,'17'0'16,"1"0"-16,35 0 15,-18-35-15,0 17 16,1 1-16</inkml:trace>
  <inkml:trace contextRef="#ctx0" brushRef="#br0" timeOffset="27828.202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 timeOffset="28469.1255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 timeOffset="28630.2726">28452 17903 0,'-36'36'16,"19"-19"-16,-1 1 0,-35 35 15,18 35 1,52-70 0,1-18-1</inkml:trace>
  <inkml:trace contextRef="#ctx0" brushRef="#br0" timeOffset="29052.6546">28840 17410 0,'-18'17'15,"0"54"1,1-1-16,17 71 0,0-52 16,35 34-1,-17-70-15,-1 0 0,36 18 16,-18-54-16,18 1 15,-35-18-15</inkml:trace>
  <inkml:trace contextRef="#ctx0" brushRef="#br0" timeOffset="30470.4579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 timeOffset="30610.4106">29528 18009 0,'0'18'16,"0"0"-16,0-1 31,17-17-31</inkml:trace>
  <inkml:trace contextRef="#ctx0" brushRef="#br0" timeOffset="30933.3236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 timeOffset="31149.9508">29986 17780 0,'-18'35'16,"18"1"-16,18 16 15,-18-16-15,18-1 0,-1 36 16,1-36-16,0 18 16,-1-36-16,-17 1 15</inkml:trace>
  <inkml:trace contextRef="#ctx0" brushRef="#br0" timeOffset="31463.3249">30215 17921 0,'36'0'15,"52"0"1,-70 0-16,17 0 16,18 18-16,-36-1 15,-17 1-15,-17 0 16,-1 17 0,0-17-16,1 17 0,17 0 15,0-17 1,17-1-16,19 1 15,-19-18-15,36 0 16,-35 0-16,0 0 0,-18-18 16,0 1-1</inkml:trace>
  <inkml:trace contextRef="#ctx0" brushRef="#br0" timeOffset="31592.2376">30268 18062 0,'-17'0'16,"52"0"-16,18 0 15,0-17-15,-18 17 0,71-18 16,-71 18 0,36-18-16,-54 18 15</inkml:trace>
  <inkml:trace contextRef="#ctx0" brushRef="#br0" timeOffset="31778.3859">30727 18027 0,'18'35'0,"-18"18"16,0-18-16,-18 1 16,0-1-16,18-17 0,-17-1 15,-1 1-15</inkml:trace>
  <inkml:trace contextRef="#ctx0" brushRef="#br0" timeOffset="32207.2187">30921 17692 0,'18'-18'15,"-1"18"-15,1 0 0,17-17 16,0 17-16,1 0 16,-19 35-16,1-18 15,0 19-15,-18 52 16,0-35-16,0-18 0,0 36 16,0-54-16,0 1 15,17 17 1,1-17-16,0-18 0,17 0 15,0 0-15,-17 0 0,17-18 16,-35 1 0,-18-1-16</inkml:trace>
  <inkml:trace contextRef="#ctx0" brushRef="#br0" timeOffset="32332.7447">30939 17992 0,'35'0'16,"35"0"-1,-17-18-15,0 0 16,71 1-16,-71-1 16,0-17-16</inkml:trace>
  <inkml:trace contextRef="#ctx0" brushRef="#br0" timeOffset="32566.062">31344 17198 0,'89'53'0,"16"0"16,-34 0-16,88 53 16,-106-54-16,-1 19 15,-16 0-15,-19 52 16,-17-70-16,-70 70 15,35-70-15,-18 0 16,-53 35-16</inkml:trace>
  <inkml:trace contextRef="#ctx0" brushRef="#br0" timeOffset="43623.3348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 timeOffset="50231.8339">29580 17233 0,'0'-17'16,"36"-54"-1,-19 18 1,1 0-16,17-17 0,-17-1 0,35-123 16,-18 88-1,-17-17-15,-1-1 16,19 1-16,-36-1 0,17-105 15,-17 123-15,18-17 16,-18 87-16,-18 19 16,1 34-1,-1 54-15</inkml:trace>
  <inkml:trace contextRef="#ctx0" brushRef="#br0" timeOffset="50629.8915">29492 17216 0,'0'0'0,"18"17"31,0 18-15,-1-17-16,1 35 15,-1-35 1,-17-1-16,36 1 0,-36 0 16,17-18-16,1-18 0,35-35 15,-35 18 1,52-36-16,-35 36 16,-17 0-16,17-1 0</inkml:trace>
  <inkml:trace contextRef="#ctx0" brushRef="#br0" timeOffset="51275.8557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 timeOffset="51433.0286">29722 14728 0,'-18'0'15,"18"18"1,-18-18-16,36 0 15</inkml:trace>
  <inkml:trace contextRef="#ctx0" brushRef="#br0" timeOffset="51725.7308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 timeOffset="52036.3421">30321 14464 0,'0'-18'0,"0"36"31,0 52-15,0-17-16,0 0 0,0-17 0,18 69 16,0-52-1,-1 0-15,1-17 16,-1-36-16</inkml:trace>
  <inkml:trace contextRef="#ctx0" brushRef="#br0" timeOffset="52927.7774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 timeOffset="53083.7515">30727 14728 0,'18'0'0,"70"-17"15,-53 17-15,36 0 16,-54 17 0,1-17-16</inkml:trace>
  <inkml:trace contextRef="#ctx0" brushRef="#br0" timeOffset="53661.4809">31238 14852 0,'0'0'0,"0"18"0,0-1 16,0 19 0,-17-1-16,17-18 0,-18 36 15,18-35-15,-17 0 16,17-1-16</inkml:trace>
  <inkml:trace contextRef="#ctx0" brushRef="#br0" timeOffset="66902.9451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 timeOffset="67042.1376">31556 14817 0,'35'17'16,"18"-17"-16,18 18 15,-36-18-15,0-18 0,36 18 16,-54 0-1</inkml:trace>
  <inkml:trace contextRef="#ctx0" brushRef="#br0" timeOffset="67252.1266">32068 14323 0,'70'88'16,"-35"-35"-16,1 17 0,-19-17 0,1 18 15,-18 52 1,-35-17-16,-36 0 16,18-53-16</inkml:trace>
  <inkml:trace contextRef="#ctx0" brushRef="#br0" timeOffset="68170.7224">29069 14129 0,'-35'0'16,"17"17"-16,-17 1 15,-1 53-15,19-18 16,-1-1-16,1 19 0,17 0 16,0 52-16,17-70 15,1 0-15,-1-18 0,1 18 16,17 0-1,-17-35-15</inkml:trace>
  <inkml:trace contextRef="#ctx0" brushRef="#br0" timeOffset="68826.8127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 timeOffset="69304.5382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 timeOffset="69443.9904">28469 14570 0,'0'0'0,"0"17"0,-35 36 16,0-17-1,17-1-15,0 18 16,18-18-16,18-17 0</inkml:trace>
  <inkml:trace contextRef="#ctx0" brushRef="#br0" timeOffset="69939.5401">29880 13317 0,'0'18'0,"-17"35"16,-1 53 0,0-36-16,18 1 0,0-18 15,-17 53-15,17-36 16,0-52-16,0-1 15,0 1-15,-18-18 16</inkml:trace>
  <inkml:trace contextRef="#ctx0" brushRef="#br0" timeOffset="70161.1139">29722 13670 0,'0'35'16,"0"-17"-16,0 35 0,0 35 15,0-53-15,17 1 16,1-1-16,-1 0 16,19-17-16,17 0 15,-18-18-15,0 0 0,18 0 16,-35-18-16,17 0 16,0-17-1,-17 17-15,0 1 0,-1-1 16,1 0-16,-18-17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06:23.40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 timeOffset="677.5029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 timeOffset="1369.4537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 timeOffset="12752.7136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 timeOffset="13035.9302">13106 6650 0,'0'-18'16,"17"1"0,1-1-16,0 0 0,17-17 15,-17 0-15,-1 17 16,18-17-16,-17 17 0,0-17 15,17 17-15,-17-17 16,-1 17-16,1 1 0,0-1 16,-18 0-16,0 36 47,-18 0-32,18-1-15</inkml:trace>
  <inkml:trace contextRef="#ctx0" brushRef="#br1" timeOffset="13642.4924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 timeOffset="14392.0896">13653 6403 0,'0'18'31,"0"34"-31,17-16 15,-17 34-15,0-17 16,0 0-16,18-18 0,-18 18 16,0 18-16,17-36 15,-17-17-15,0-1 0,18 1 16</inkml:trace>
  <inkml:trace contextRef="#ctx0" brushRef="#br1" timeOffset="14608.5678">13635 6914 0,'35'36'0,"-17"-19"16,-1-17-1,19 0 1,-36-17-16,17 17 0,-17-18 15,0 0-15,0-17 16,0 0 0,0 17-16,0 1 0,0-19 15</inkml:trace>
  <inkml:trace contextRef="#ctx0" brushRef="#br1" timeOffset="14838.022">13582 6456 0,'0'-35'16,"0"17"-1,0 0 1,35 1 0,-17 17-1,17 0 1,-17-18-16,-1 18 15</inkml:trace>
  <inkml:trace contextRef="#ctx0" brushRef="#br1" timeOffset="15282.2925">12912 7320 0,'17'0'16,"1"0"-16,17 0 16,1 0-16,-1 0 15,18 0-15,-18-17 16,18 17-16,-35-18 16,17 18-16</inkml:trace>
  <inkml:trace contextRef="#ctx0" brushRef="#br1" timeOffset="15470.7241">13194 7214 0,'18'18'31,"-1"0"-31,18-1 16,-17 1-16,0 0 15,-1-18-15,-17 17 16,0 1-16,-17-1 15,-1-17-15,-17 18 16,17-18 0,1-18-16</inkml:trace>
  <inkml:trace contextRef="#ctx0" brushRef="#br1" timeOffset="16634.284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 timeOffset="33544.6285">19332 8467 0,'18'0'0,"17"0"15,18 0-15,71 0 16,-36 0 0,18 0-16,123 17 0,-88-17 15,0 0-15,0 0 16,0 0-16,106 0 16,-141 0-16,18 0 15,-89-17-15,18 17 16</inkml:trace>
  <inkml:trace contextRef="#ctx0" brushRef="#br0" timeOffset="38716.4494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 timeOffset="39084.3835">3581 12100 0,'0'18'16,"17"-18"-16,1 0 0,88 18 16,-53-18-1,35 17-15,106-17 16,-88 0-16,17 0 0,124 0 16,-123 0-16,-18 0 15,88 0 1,-124 0-16,1-17 0,-18 17 15,-18 0-15,-18 0 0,1 0 16,0-18-16,-36 18 0</inkml:trace>
  <inkml:trace contextRef="#ctx0" brushRef="#br0" timeOffset="39685.2633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 timeOffset="40186.3293">4392 12559 0,'-18'18'16,"1"-18"0,34 0-1,19 0 1,-19 0-16,36 35 16,-35-18-16,0 19 15,-1-19-15,-17 19 16,0-19-16,0 19 15,0-19 1,0 18 0,18-17-16,-1 0 15,19 17 1,-19-35-16,1 18 0,35-1 16,-35-17-1,17 18-15,-53-18 31</inkml:trace>
  <inkml:trace contextRef="#ctx0" brushRef="#br0" timeOffset="40330.5856">4445 12788 0,'53'0'15,"-18"-17"-15,36-1 16,-36 18-16,36 0 15,-36-18 1,-17 18-16</inkml:trace>
  <inkml:trace contextRef="#ctx0" brushRef="#br0" timeOffset="41182.8248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 timeOffset="41476.6586">6103 11553 0,'-35'0'0,"0"36"15,-1 52 1,19 18 0,17-36-16,-18 71 15,36 1 1,-1-90-16,1-16 0,52 34 15,-17-52 1,-17-18-16,17 0 0,-1-53 16,-16 35-1</inkml:trace>
  <inkml:trace contextRef="#ctx0" brushRef="#br0" timeOffset="41776.364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 timeOffset="41925.1446">6315 12188 0,'17'-17'0,"54"-1"16,-36 1-16,18-1 15,-18 18-15,18 0 16,-35 0-16</inkml:trace>
  <inkml:trace contextRef="#ctx0" brushRef="#br0" timeOffset="42170.4972">6562 11448 0,'35'70'16,"53"18"0,-53-35-16,54 53 15,-19 18 1,-35-54-16,-17-17 0,0 88 16,-18-17-1,-18-54-15,0-17 0,-17 0 16</inkml:trace>
  <inkml:trace contextRef="#ctx0" brushRef="#br0" timeOffset="43828.6948">7920 11836 0,'-18'17'16,"1"-17"0,17 18-16,53-18 15,-18 0-15,53 0 16,-53 0-1,18-18-15,35 18 0,-52 0 16</inkml:trace>
  <inkml:trace contextRef="#ctx0" brushRef="#br0" timeOffset="43955.0369">8043 12083 0,'53'17'0,"18"-17"15,-36 0-15,53 0 16</inkml:trace>
  <inkml:trace contextRef="#ctx0" brushRef="#br0" timeOffset="44501.0788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 timeOffset="44729.4975">9331 11359 0,'-18'0'16,"1"89"-1,-1-36-15,18 88 16,0 17-1,18-69-15,-18-19 0,35 54 16,18-36 0,-35-71-16,17 1 0</inkml:trace>
  <inkml:trace contextRef="#ctx0" brushRef="#br0" timeOffset="44983.6142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 timeOffset="45334.9021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 timeOffset="45830.8157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 timeOffset="47377.1278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 timeOffset="47582.1613">12277 11307 0,'-36'-36'0,"-17"1"15,18 17-15,-18 54 16,36-1-16,-1 18 0,18 88 16,0-71-1,18 19-15,35 52 16,-18-71-16,18 19 15,-18-54-15,0 18 16,-35-36-16</inkml:trace>
  <inkml:trace contextRef="#ctx0" brushRef="#br0" timeOffset="47709.9922">12188 11906 0,'71'-17'16,"17"-1"-1,-17 0-15,-54 18 16,19 0-16</inkml:trace>
  <inkml:trace contextRef="#ctx0" brushRef="#br0" timeOffset="48338.5283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 timeOffset="48576.4387">14111 11289 0,'-35'35'15,"0"53"1,17 71-16,18-88 16,0 17-16,0-18 15,18 1-15,-1-18 0,36 35 16,-18-70-16,36 17 15,-36-35-15,1-35 16</inkml:trace>
  <inkml:trace contextRef="#ctx0" brushRef="#br0" timeOffset="48721.9049">14235 11800 0,'35'36'16,"18"-1"-16,-36 0 0,72 1 15,-54-19 1,35 1-16,-34-1 16,-19-17-16</inkml:trace>
  <inkml:trace contextRef="#ctx0" brushRef="#br0" timeOffset="48890.4908">14499 11783 0,'-35'53'16,"0"35"0,-1 0-1,19-17-15,17-36 0,0-17 16,35-18 0</inkml:trace>
  <inkml:trace contextRef="#ctx0" brushRef="#br0" timeOffset="49110.7195">14658 11377 0,'70'88'16,"1"18"-1,-36-53-15,18 71 16,-53-89-16,18 18 15,-18 0-15,-18-18 0,18 0 16,-35 18 0,17-35-16,1-1 0,-19-17 15,19 0-15</inkml:trace>
  <inkml:trace contextRef="#ctx0" brushRef="#br0" timeOffset="50424.7991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 timeOffset="50567.4442">16228 11800 0,'53'0'16,"-36"0"-16,19 0 15,52 0-15,-53 0 16,0 0-16,18 0 0,-17 0 15,-19 0-15</inkml:trace>
  <inkml:trace contextRef="#ctx0" brushRef="#br0" timeOffset="51126.0369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 timeOffset="51274.4713">17551 11889 0,'106'0'15,"-36"0"-15,71-36 16,-88 19-16,18-1 16,-1 0-16,-34 18 15</inkml:trace>
  <inkml:trace contextRef="#ctx0" brushRef="#br0" timeOffset="60683.9742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 timeOffset="62581.025">6544 14041 0,'18'0'16,"35"-18"0,-18 18-1,18 0 1,-18 0-16,0 0 0,18 18 15,-35-18-15,0 0 16,-18 17-16</inkml:trace>
  <inkml:trace contextRef="#ctx0" brushRef="#br0" timeOffset="62708.8412">6597 14235 0,'18'0'16,"-1"0"-16,36-18 15,-18 0-15,18 1 16,-35 17-16</inkml:trace>
  <inkml:trace contextRef="#ctx0" brushRef="#br0" timeOffset="64048.5638">8731 13035 0,'-17'0'0,"17"-17"16,-18 17-16,0 17 16,18 18-16,0 1 0,0-1 15,0 71-15,18-53 16,0 53 0,-1-71-16,36 35 15,-35-34-15,17-1 16,-17-35-16</inkml:trace>
  <inkml:trace contextRef="#ctx0" brushRef="#br0" timeOffset="64338.0753">7902 13688 0,'-35'0'0,"-18"17"16,53 1-16,18-18 15,-1 0 1,107 0-16,-54 0 16,124 0-16,-88 0 15,159-18-15,-124 18 16,159 0 0,-141 0-16,123 0 15,-141 0-15,0-17 16,-35 17-16,0 0 0,70 0 15,-123 0-15,0 0 16,-36 0-16</inkml:trace>
  <inkml:trace contextRef="#ctx0" brushRef="#br0" timeOffset="64705.2289">8043 14129 0,'0'17'0,"0"54"16,0-36-16,18 71 16,-18-53-16,18 53 15,-18-53-15,17 17 16,1-34-16,0-19 15,-1-17 1,1-17-16</inkml:trace>
  <inkml:trace contextRef="#ctx0" brushRef="#br0" timeOffset="64854.884">8255 14340 0,'35'18'15,"1"-18"1,-19 0-16,18 0 0,18 0 16,-17 0-16,-19 0 15</inkml:trace>
  <inkml:trace contextRef="#ctx0" brushRef="#br0" timeOffset="65022.19">8326 14252 0,'0'106'15,"17"0"1,-17-53-16,18 17 0,-1-52 16,-17 0-1</inkml:trace>
  <inkml:trace contextRef="#ctx0" brushRef="#br0" timeOffset="65515.915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 timeOffset="66557.2319">9402 14111 0,'17'0'31,"1"18"-15,35-18-1,-36 17-15,36-17 16,-35 0-16,0 0 0</inkml:trace>
  <inkml:trace contextRef="#ctx0" brushRef="#br0" timeOffset="66868.7111">9754 13952 0,'53'0'0,"0"0"16,18 18 0,-18 0-1,-36-18-15,-17 35 16,0 0-16,-17-17 16,-19 17-16,19-17 15,-1 17-15,18-17 16,0-1-16,18 19 15,-1-36-15,36 17 16,-35-17-16,35 0 16,-36-17-1,-17-1-15</inkml:trace>
  <inkml:trace contextRef="#ctx0" brushRef="#br0" timeOffset="67013.1748">9860 14076 0,'35'0'16,"-17"0"-16,17 0 0,36 0 15,-1 0 1,-52 0-16,17 17 16</inkml:trace>
  <inkml:trace contextRef="#ctx0" brushRef="#br0" timeOffset="68029.7801">11007 13176 0,'0'-17'0,"0"-1"16,0 36 0,0-1-16,0 1 15,-18 17-15,18 0 0,-18 89 16,1-54-1,17 19-15,-36 105 0,36-71 16,0 106-16,0-140 16,36 87-1,-1-123-15,36 53 16,-18-71-16,35 0 16,-53-35-16,53-17 15</inkml:trace>
  <inkml:trace contextRef="#ctx0" brushRef="#br0" timeOffset="68286.6557">11553 13335 0,'18'71'16,"0"52"-16,-1-52 0,-17 87 16,0-52-1,0-18-15,0 89 16,0-124-16,18 35 16,0-70-16,17-1 15,-17-17-15</inkml:trace>
  <inkml:trace contextRef="#ctx0" brushRef="#br0" timeOffset="68430.8455">11871 13899 0,'53'18'16,"35"0"-1,-53-18-15,18 0 16,0-18-16,-18 18 0,1 0 0</inkml:trace>
  <inkml:trace contextRef="#ctx0" brushRef="#br0" timeOffset="68841.4374">13264 13035 0,'0'35'16,"0"1"-1,18 17-15,-18 0 0,18 52 16,-1-34-16,19 35 15,-19-71-15,1 0 16,0 1-16,-1 17 16</inkml:trace>
  <inkml:trace contextRef="#ctx0" brushRef="#br0" timeOffset="69071.3584">12912 13688 0,'-18'0'16,"71"0"-16,0-18 16,17 18-16,124-17 15,53 17 1,36-18-16,16 0 16,-140 1-16,106-19 15,-89 19 1,-105 17-1,-71 17-15,-36 1 0</inkml:trace>
  <inkml:trace contextRef="#ctx0" brushRef="#br0" timeOffset="69364.7941">13106 14093 0,'17'89'16,"1"-1"-16,-18-35 15,18 35-15,-1 0 16,1-70-16,-18-1 16,18 1-16,-1-18 15,-17-18-15</inkml:trace>
  <inkml:trace contextRef="#ctx0" brushRef="#br0" timeOffset="69509.4504">13282 14199 0,'53'18'16,"-18"17"-1,1-35-15,-19 0 0,36 0 16,-35 0-16</inkml:trace>
  <inkml:trace contextRef="#ctx0" brushRef="#br0" timeOffset="69665.8817">13370 14093 0,'-17'71'16,"17"-36"-16,17 54 16,1-19-1,0-17-15,-18-18 0,17-17 0</inkml:trace>
  <inkml:trace contextRef="#ctx0" brushRef="#br0" timeOffset="70021.4501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 timeOffset="70260.2764">14005 14058 0,'36'-17'15,"-1"-1"1,18 18 0</inkml:trace>
  <inkml:trace contextRef="#ctx0" brushRef="#br0" timeOffset="70572.2009">14305 13847 0,'35'0'15,"18"17"-15,0 1 16,-35-1-16,0-17 15,-18 18-15,17 0 16,-34 17-16,17-17 16,-18-1-16,-17 36 15,35-35-15,0 17 16,0-17-16,17 17 16,1-35-16,17 0 15,-17 0-15,17 0 16,-17 0-1,-18-18-15</inkml:trace>
  <inkml:trace contextRef="#ctx0" brushRef="#br0" timeOffset="70710.9691">14358 14005 0,'35'0'16,"18"-17"-16,0 17 15,18-18 1,-36 0-16</inkml:trace>
  <inkml:trace contextRef="#ctx0" brushRef="#br0" timeOffset="71599.9861">14870 12965 0,'0'-18'0,"0"0"15,17 18 1,19 0 0,-19 18-16,36 35 15,-18 0-15,1 0 16,34 88-16,-52-71 16,17 19-16,18 105 15,-35-89-15,-18 1 0,0 88 16,0-106-16,-18-17 15,-17 88 1,17-106-16,-17 17 0,0 1 16,17-36-16</inkml:trace>
  <inkml:trace contextRef="#ctx0" brushRef="#br0" timeOffset="80303.7571">6738 15787 0,'18'0'31,"35"0"-15,-18 0-16,0-18 16,36 18-16,-36 0 15,36 0 1,-54 0-16,-17 18 15</inkml:trace>
  <inkml:trace contextRef="#ctx0" brushRef="#br0" timeOffset="80426.3517">6756 16069 0,'70'18'0,"1"-1"15,17-17 1,-35 0-16</inkml:trace>
  <inkml:trace contextRef="#ctx0" brushRef="#br0" timeOffset="83139.6231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 timeOffset="83419.2901">8819 15363 0,'-35'0'15,"18"71"-15,17-36 16,0 18-16,0 0 0,0 71 16,0-54-16,17 54 15,1-89-15,17 53 16,-17-70-16,17 17 16,-17-35-16,35-18 15,-36-17 1</inkml:trace>
  <inkml:trace contextRef="#ctx0" brushRef="#br0" timeOffset="83740.4127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 timeOffset="83892.7564">9049 15875 0,'35'0'0,"-17"0"16,17 0-16,18 0 15,-35-18-15,-1 18 0,1 0 16,-1 0-16,1 0 16</inkml:trace>
  <inkml:trace contextRef="#ctx0" brushRef="#br0" timeOffset="84130.6626">9208 15311 0,'35'35'16,"35"18"-1,19 35 1,-19 18-16,-35 0 15,-17-53-15,-18 52 16,-18-16 0,1-54-16,-19 35 15,19-52-15,-1 0 0,1-18 16</inkml:trace>
  <inkml:trace contextRef="#ctx0" brushRef="#br0" timeOffset="85080.9117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 timeOffset="85580.5174">11024 15416 0,'-17'53'16,"34"53"-16,-17-53 0,18 106 16,0 0-1,-1-107-15,-17 54 16,18-70-16,0 17 15,-18-36-15,35-17 16</inkml:trace>
  <inkml:trace contextRef="#ctx0" brushRef="#br0" timeOffset="85794.9557">11395 15857 0,'0'18'15,"53"-18"-15,-18 18 16,0-18-16,0 0 0,54-18 16,-54 18-1,0 0-15,1-18 16</inkml:trace>
  <inkml:trace contextRef="#ctx0" brushRef="#br0" timeOffset="86528.258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 timeOffset="86788.9859">12947 15222 0,'-18'0'15,"1"36"-15,-1 17 16,18 52-16,0-34 16,0 105-16,0-87 15,0-1-15,18 35 16,-1-70-16,36 0 16,-35-35-16,35-18 15,-36 0-15</inkml:trace>
  <inkml:trace contextRef="#ctx0" brushRef="#br0" timeOffset="87115.8386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 timeOffset="87261.1436">13194 15857 0,'35'-17'16,"0"17"-16,-17 0 0,17-18 15,1 18-15,-1 0 0,18 0 16,-36 0-16,1 0 16</inkml:trace>
  <inkml:trace contextRef="#ctx0" brushRef="#br0" timeOffset="87517.0831">13564 15381 0,'18'71'16,"0"-18"-16,35 52 15,-36-52-15,1-17 0,-1 17 16,1-1-16,-18 37 16,0-54-16,0 35 15,0-52-15,-18 0 16,18-1-16,-17-17 0</inkml:trace>
  <inkml:trace contextRef="#ctx0" brushRef="#br0" timeOffset="88078.7773">13741 15117 0,'0'-18'16,"0"0"0,17 18 15,1 36-16,0-19-15,-18 18 16,35 71-16,-17-53 16,-1 18-16,36 70 15,-35-71-15,-1 19 0,19 52 16,-19-71 0,-17 71-16,-17-17 15,-1-71-15,-35 70 16,18-70-16,17-18 15,1-17-15,-36 17 16</inkml:trace>
  <inkml:trace contextRef="#ctx0" brushRef="#br0" timeOffset="109756.0314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 timeOffset="109929.653">21855 11589 0,'53'-18'16,"17"0"0,1 18-1,-18 0 1,-18-17-16,-18 17 0</inkml:trace>
  <inkml:trace contextRef="#ctx0" brushRef="#br0" timeOffset="110186.0371">22525 11518 0,'18'0'16,"17"0"0,18-17-1,-18 17 1,-35 17-16</inkml:trace>
  <inkml:trace contextRef="#ctx0" brushRef="#br0" timeOffset="110301.6031">22507 11624 0,'36'0'16,"-19"0"-16,18 0 0,18 0 15,-17 0 1,-1 0-16,0 0 0</inkml:trace>
  <inkml:trace contextRef="#ctx0" brushRef="#br0" timeOffset="110623.5961">23107 11377 0,'0'18'15,"0"35"1,18 0-1,-1-18-15,1 35 16,0-34-16,-18-1 16,17-17-1,1-1-15,-1 1 0</inkml:trace>
  <inkml:trace contextRef="#ctx0" brushRef="#br0" timeOffset="110918.004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 timeOffset="112015.0179">24042 11765 0,'-18'0'63,"1"0"-47</inkml:trace>
  <inkml:trace contextRef="#ctx0" brushRef="#br0" timeOffset="113582.4483">15928 9701 0,'18'0'0,"-18"-17"16,0 34 31,0 1-32,0 17-15,0-17 16,0 53-16,0-36 16,35 71-1,-18-53 1,1-18-16,-18-18 0,18 19 15,-18-19 1</inkml:trace>
  <inkml:trace contextRef="#ctx0" brushRef="#br0" timeOffset="113927.3618">15681 9984 0,'0'-18'16,"18"-17"0,-1-1-16,1 19 0,35-54 15,-36 36 1,1 17-16,17-35 15,-35 36-15,18-1 16,0 0-16,-1 1 16,1 17-16,17 17 15,-17 1-15,35 17 16,-18-17 0,-17 0-16,-1-1 0,19 1 15,-1-18 1</inkml:trace>
  <inkml:trace contextRef="#ctx0" brushRef="#br0" timeOffset="115879.3546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 timeOffset="116117.7956">25541 11183 0,'18'-18'15,"-18"1"1,-18 70 0,18-18-1,-18 18-15,18 53 16,0-36-16,0-17 0,0 35 15,18-35 1,35-17-16,-35-19 16,-1 1-16,19-18 0,-1 0 15,-17 0-15</inkml:trace>
  <inkml:trace contextRef="#ctx0" brushRef="#br0" timeOffset="116419.1801">25753 11307 0,'35'0'15,"-17"17"-15,35 1 16,0-1 0,-36-17-16,1 18 15,-18 0-15,0-1 0,0 1 16,0 0-16,-18-1 0,1 36 15,17-35-15,-18-1 16,18 1-16,0 0 16,18-1-16,17-17 15,-18 0-15,19 0 16,-19 0-16,-34 0 31,-1 0-15</inkml:trace>
  <inkml:trace contextRef="#ctx0" brushRef="#br0" timeOffset="116541.1022">25770 11571 0,'-17'0'16,"70"0"-1,17-18 1,-17 18-16,18-17 16,-36 17-16,18-18 15,-35 1-15</inkml:trace>
  <inkml:trace contextRef="#ctx0" brushRef="#br0" timeOffset="116762.8494">26123 11113 0,'0'35'0,"18"0"16,-1 18-16,1-18 0,0 18 15,-1-18-15,-17 18 16,0 0-16,0 35 16,-17-52-16,17-19 0,-18 36 15,0-35-15,1-18 16</inkml:trace>
  <inkml:trace contextRef="#ctx0" brushRef="#br0" timeOffset="117270.739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 timeOffset="117652.3418">26564 11624 0,'18'-18'16,"-1"1"15,-17-1-31,0 0 0,18 18 31,0 18-15,-1-18-1,1 18-15,0-1 16,-1-17-16,1 18 16,0-18-16,-1 18 15,1-18-15,-18-18 31,17 0-31,1 1 16,0-1 0,-18 0-16,17 18 0,-17-17 15,18 17 1,-18 17 0</inkml:trace>
  <inkml:trace contextRef="#ctx0" brushRef="#br0" timeOffset="117921.1033">27129 11095 0,'0'88'16,"17"18"-16,-17-71 0,18 71 15,-18-53-15,18 17 16,-1-34 0,1 17-16,-18-18 15,17 0-15</inkml:trace>
  <inkml:trace contextRef="#ctx0" brushRef="#br0" timeOffset="120400.001">14817 15822 0,'35'0'15,"36"0"1,-36 0-16,18 0 16,0 0-16,17 0 0,54 0 15,-71-18-15,-1 18 16,37-17 0,-72 17-16,1-18 0,0 18 15</inkml:trace>
  <inkml:trace contextRef="#ctx0" brushRef="#br0" timeOffset="120556.7049">14923 15593 0,'-36'17'15</inkml:trace>
  <inkml:trace contextRef="#ctx0" brushRef="#br0" timeOffset="120672.8811">14817 15681 0,'-36'18'16,"-34"52"-16,35-35 16,176-158-16,-318 264 0,160-106 0,-1 36 15,18-53-15,71 52 16,-36-52 0,18-1-16,70 19 0,-70-36 15,0 17-15,0-17 16,-18 0-16</inkml:trace>
  <inkml:trace contextRef="#ctx0" brushRef="#br0" timeOffset="121729.3124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 timeOffset="122104.2667">22807 12982 0,'-18'0'16,"18"-17"-16,53 17 15,-35-18-15,70 18 16,18 0 0,35 0-1,0 0-15,-70 0 0,70 0 16,-53 18-1,-35-18-15,0 17 16,-35-17-16,-36 0 16</inkml:trace>
  <inkml:trace contextRef="#ctx0" brushRef="#br0" timeOffset="123064.1373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 timeOffset="123452.6817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 timeOffset="123915.9284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 timeOffset="124150.4546">24430 12612 0,'-18'17'16,"18"1"-16,-17 0 0,17 52 15,0-17-15,-18 35 16,18-35-16,18 0 16,-18-17-16,17-1 0,36 18 15,-35-36 1,-1-17-16,1 0 0,17 0 16,-17-17-1</inkml:trace>
  <inkml:trace contextRef="#ctx0" brushRef="#br0" timeOffset="124377.0724">24571 12876 0,'18'-17'0,"17"17"15,-17 0 1,-1 17-16,-17 1 0,18 17 16,-1 1-1,-17-1 1,0 0-1,0-17-15,0 17 16,18-35 0,-36-18 15,1 18-31</inkml:trace>
  <inkml:trace contextRef="#ctx0" brushRef="#br0" timeOffset="124499.6166">24606 13035 0,'0'-17'15,"18"17"-15,17 0 16,-17-18-16,35 18 16,-36 0-16,1-18 15,0 18-15</inkml:trace>
  <inkml:trace contextRef="#ctx0" brushRef="#br0" timeOffset="124703.516">24836 12682 0,'17'89'0,"1"-54"16,17 71-16,-17-71 16,-18 18-16,0 35 15,0-53-15,-18 18 16,0-35-16,1 17 15,-1-35-15,-17 18 16</inkml:trace>
  <inkml:trace contextRef="#ctx0" brushRef="#br0" timeOffset="125332.6017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 timeOffset="125685.0518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 timeOffset="140120.6012">26529 12577 0,'0'-18'31,"0"36"0,0-1-15,0 18-16,0 18 16,0 0-16,0 35 15,0-35-15,18 53 16,-18-53-1,17 18-15,1-36 16,-1 18-16,1-53 16,-18-18 15</inkml:trace>
  <inkml:trace contextRef="#ctx0" brushRef="#br0" timeOffset="142245.2049">27252 12418 0,'0'-18'0,"0"1"16,0 34 15,-18 18-15,18 18-16,0 53 15,0-35-15,-17-1 0,17 71 16,0-17-1,0-71-15,17 0 16,19 17-16,-1 1 16,-17-54-16,-1-17 15,19 18 1</inkml:trace>
  <inkml:trace contextRef="#ctx0" brushRef="#br0" timeOffset="142705.9713">27693 12559 0,'0'35'15,"0"-17"-15,0 17 16,18 0-16,-18 54 16,0-54-16,0 18 15,0 0-15,0-18 0,0 0 16,17 18-16,-17-18 15,18-35-15,-18 18 16,18-18-16</inkml:trace>
  <inkml:trace contextRef="#ctx0" brushRef="#br0" timeOffset="142929.5434">28046 12929 0,'53'0'0,"-36"0"16,36 0-1,-17 0-15,17 0 16,-18 0-16,-35-17 0</inkml:trace>
  <inkml:trace contextRef="#ctx0" brushRef="#br0" timeOffset="143219.9628">28557 12823 0,'0'36'16,"0"17"-1,0-18-15,0 18 16,18-35-16,-18 17 15,0-18-15,18 1 0,-18 0 16,17-18 0</inkml:trace>
  <inkml:trace contextRef="#ctx0" brushRef="#br0" timeOffset="143462.6005">28751 12453 0,'53'53'16,"18"35"0,-53-35-16,34 53 15,-34-53-15,0 17 0,-1 54 16,-17-54-16,-35 54 15,35-89-15,-35 18 16,17-35-16,1-1 0</inkml:trace>
  <inkml:trace contextRef="#ctx0" brushRef="#br0" timeOffset="144271.241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 timeOffset="144680.9487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 timeOffset="145057.875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 timeOffset="149141.0832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 timeOffset="151721.0859">22049 14393 0,'17'0'0,"54"18"15,-54-18-15,36 35 16,-35-17-16,0 17 16,-18 0-16,-18 18 15,0-17-15,-17 34 16,17-35 0,1 18-16,-1-17 15,18 17 1,18-36-16,-1 19 0,1-36 15,17 17 1,-17-17-16,0 0 16</inkml:trace>
  <inkml:trace contextRef="#ctx0" brushRef="#br0" timeOffset="151871.9512">22066 14693 0,'88'0'16,"1"-17"0,-1-1-1,-18 0-15,-52 18 16</inkml:trace>
  <inkml:trace contextRef="#ctx0" brushRef="#br0" timeOffset="152146.5333">22578 14552 0,'17'0'16,"36"18"-1,18-36 1,-36 18-16,-17 0 0,-1 0 16,1 0-16</inkml:trace>
  <inkml:trace contextRef="#ctx0" brushRef="#br0" timeOffset="152282.3022">22595 14834 0,'53'0'16,"-17"0"0,34-35-16,-52 35 15,-1-18-15</inkml:trace>
  <inkml:trace contextRef="#ctx0" brushRef="#br0" timeOffset="152733.2407">23107 14623 0,'18'0'31,"35"0"-16,-18 0-15,18-18 16,-36 18-16,36-18 16,-35 18-16,0 0 15</inkml:trace>
  <inkml:trace contextRef="#ctx0" brushRef="#br0" timeOffset="153695.1513">23777 14393 0,'0'-17'0,"0"-19"15,0 19 1,0 52 15,0 36-15,0-18 0,0-1-16,0 37 15,0-36-15,0-18 0,18 35 16,0-34-1,-1-36-15,-17 17 0</inkml:trace>
  <inkml:trace contextRef="#ctx0" brushRef="#br0" timeOffset="153995.0317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 timeOffset="155258.1776">8555 9878 0,'0'17'15,"0"19"-15,0-1 16,18 36-16,-18-36 15,0 53-15,0-53 16,17 1-16,-17 16 16,18-34-16,-18 17 15,0-52 1</inkml:trace>
  <inkml:trace contextRef="#ctx0" brushRef="#br0" timeOffset="155618.8913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 timeOffset="156932.315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 timeOffset="157159.7376">26106 14252 0,'0'18'16,"-18"0"-16,18-1 15,-18 71-15,18-35 16,0 53-16,0-53 16,0 0-16,18-18 0,0 18 15,-1-35-15,1 17 16,17-17-16,-17-1 0,-1 1 16,36-18-16,-35 0 15,0 0-15</inkml:trace>
  <inkml:trace contextRef="#ctx0" brushRef="#br0" timeOffset="157432.4492">26282 14411 0,'35'-18'16,"-17"18"-16,35 0 15,0 36-15,-36-19 16,1 19-16,0-19 0,-18 54 15,0-54 1,0 19-16,0-1 16,-18-17-16,18 17 15,0-18-15,18 1 0,-1 0 16,1-1-16,0-17 16,-1 0-16,18-17 15,-35-1-15,-17 0 16,-18 1-16</inkml:trace>
  <inkml:trace contextRef="#ctx0" brushRef="#br0" timeOffset="157561.8428">26300 14658 0,'17'0'15,"1"0"-15,35 0 16,-18 0-16,18-18 16,-18 18-16,18 0 0,-18-17 15,1 17-15,-19-18 16,19 0-16,-19 18 15</inkml:trace>
  <inkml:trace contextRef="#ctx0" brushRef="#br0" timeOffset="157767.6209">26652 14182 0,'36'0'16,"17"17"-16,-1 54 15,-34-36-15,35 71 16,-35 0 0,-18-53-16,0 35 15,-18-53-15,18-17 0,-18 17 16,1-35 0</inkml:trace>
  <inkml:trace contextRef="#ctx0" brushRef="#br0" timeOffset="158205.0361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 timeOffset="158549.8359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 timeOffset="159256.7839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 timeOffset="160796.2243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 timeOffset="161003.0408">22807 15769 0,'71'0'16,"-18"0"-1,17-17-15,107-1 16,-89 0-16,18 18 16,-18-17-16,0-1 0,71 18 15,-106-18-15,-18 18 16,0 0-16</inkml:trace>
  <inkml:trace contextRef="#ctx0" brushRef="#br0" timeOffset="161458.641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 timeOffset="161709.1807">23372 15963 0,'0'-17'0,"17"-1"15,1 18-15,35 0 16,-18 0 0,-17 18-16,-1-1 0,-17 1 15,0-1-15,0 19 16,0-19-16,0 1 16,0 17-16,-17-17 15,17 0-15,0-1 0,17-17 16,-34 0 15</inkml:trace>
  <inkml:trace contextRef="#ctx0" brushRef="#br0" timeOffset="161820.5619">23407 16122 0,'17'0'16,"1"0"-1,0-18-15,17 18 0,0 0 16,1-17-16,-1 17 15,0 0-15,18 0 0,-35-18 16</inkml:trace>
  <inkml:trace contextRef="#ctx0" brushRef="#br0" timeOffset="162282.2713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 timeOffset="162449.3503">24359 15487 0,'0'18'0,"18"17"16,-18-17-16,0 52 16,0-35-16,18 36 15,-18-36-15,17 18 16,1-18-16,0-17 15,-1-18 1</inkml:trace>
  <inkml:trace contextRef="#ctx0" brushRef="#br0" timeOffset="162704.2922">24500 15699 0,'53'-18'16,"-17"18"-16,-19 0 15,1 0-15,17 18 16,-17-1-16,-18 19 16,0-19-16,-18 18 15,18-17-15,0 17 16,0-17-16,18 0 16,-1-1-1,1-17-15,0 0 16,-36 0 15</inkml:trace>
  <inkml:trace contextRef="#ctx0" brushRef="#br0" timeOffset="162772.6668">24642 15857 0,'0'-17'16</inkml:trace>
  <inkml:trace contextRef="#ctx0" brushRef="#br0" timeOffset="162970.9662">24747 15505 0,'36'70'16,"17"1"-1,-36-36-15,18 36 16,-17-1-16,0-35 15,-18-17-15,0 17 0,-36-17 16,19 0-16,-1-18 16</inkml:trace>
  <inkml:trace contextRef="#ctx0" brushRef="#br0" timeOffset="163590.3283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 timeOffset="163940.1776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 timeOffset="165528.5773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 timeOffset="166030.4758">27570 15804 0,'-18'0'15,"18"18"-15,18 0 16,-1-18 0,1 17-1,0-17-15,-1-17 16,1 17-16,-18-18 16,-18 0-16,1 18 15</inkml:trace>
  <inkml:trace contextRef="#ctx0" brushRef="#br0" timeOffset="166420.1883">28081 15328 0,'0'-17'0,"0"34"15,-18 1 1,1 52-16,17-34 0,-18 17 16,18 70-16,0-70 15,18 18-15,-18-36 0,35 53 16,-17-35-16,35 0 16,-36-36-1,19 19-15,-19-36 16</inkml:trace>
  <inkml:trace contextRef="#ctx0" brushRef="#br0" timeOffset="166664.5523">28434 15505 0,'0'88'16,"0"0"-1,18-35-15,-1 17 16,1-34-16,-1-19 16,-17 1-16,18 0 0,0-18 15</inkml:trace>
  <inkml:trace contextRef="#ctx0" brushRef="#br0" timeOffset="166810.435">28716 15716 0,'0'-17'0,"35"17"16,-17 0-1,17-18 1,-17 18-16,0 0 15</inkml:trace>
  <inkml:trace contextRef="#ctx0" brushRef="#br0" timeOffset="167131.7924">29122 15610 0,'-18'18'0,"-17"35"15,35-18-15,0 36 16,18-54-16,17 36 16,-18-35-16,54 0 15,-53-18-15,-1 0 16,19 0-16,-19-18 15,-17 0-15,-17-17 16,17 0-16,-53-18 16,35 35-16,-17-17 15,17 17 1,-17-17-16</inkml:trace>
  <inkml:trace contextRef="#ctx0" brushRef="#br0" timeOffset="167354.2363">29298 15399 0,'53'17'16,"0"19"0,0 52-16,-35-35 15,35 35-15,-36-35 16,-17 0-16,18-18 0,-18 36 15,-18-36-15,-35 18 16,18-36-16,-36 19 16,36-19-16</inkml:trace>
  <inkml:trace contextRef="#ctx0" brushRef="#br0" timeOffset="167965.5219">30163 15734 0,'17'-18'15,"18"1"17,1-1-17,-19 0-15,1 18 0,0-17 16,-18-1-16,17 0 0,1 18 0,-36 18 47,18 0-32,0-1-15,0 1 16,18-18-16,35 0 16,-36 0-16,1-18 15,35 1 1,-35-1-16,-1 0 0,-17 1 15,0-1 1,-35 36 0</inkml:trace>
  <inkml:trace contextRef="#ctx0" brushRef="#br0" timeOffset="168286.8243">30233 15857 0,'18'0'16,"-1"0"0,19-17-1,-1-1-15,0 18 0,18-18 16,-35 1-16,-1 17 16,1 0-16,0 0 15,-18 17 1,-18 1-16,18 0 15,0-1 1,18-17 0,-1 0-1,1 0-15,0-17 16,-1 17-16,1-18 16,-1 18-16,19-18 15</inkml:trace>
  <inkml:trace contextRef="#ctx0" brushRef="#br0" timeOffset="168599.6793">31115 15487 0,'0'35'15,"0"1"-15,0 34 16,18-35-16,-1 1 16,1-19-16,35 36 15,-18-53-15,0 0 0,18 0 16,-17-17-16,-1-19 16,-35 1-1,18 0-15,-18-1 0,-36-34 16,19 35-16,-36-36 15,17 53-15,-34-35 16,17 36-16,-35-1 31</inkml:trace>
  <inkml:trace contextRef="#ctx0" brushRef="#br0" timeOffset="169777.7326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 timeOffset="171418.7805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 timeOffset="171590.0743">21960 17039 0,'18'0'0,"0"0"0,35-17 16,-36 17-16,19 0 15,-1-18-15,0 0 16,18 1 0</inkml:trace>
  <inkml:trace contextRef="#ctx0" brushRef="#br0" timeOffset="171846.4812">22437 17022 0,'17'0'16,"19"0"-16,17 0 15,17-18-15,-35 18 16,-17 0-16,0 0 0,-1 0 16</inkml:trace>
  <inkml:trace contextRef="#ctx0" brushRef="#br0" timeOffset="171968.5416">22472 17163 0,'35'0'15,"89"-36"1,-54 19 0</inkml:trace>
  <inkml:trace contextRef="#ctx0" brushRef="#br0" timeOffset="173076.3152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 timeOffset="175049.9003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 timeOffset="175367.1303">26476 16492 0,'-18'0'16,"18"18"-16,-17 35 15,17 0 1,0-18-16,-18 89 0,18-71 15,0 35-15,18-35 16,35-18 0,-36-17-16,19-1 15,-1-17-15,-18 0 0,19 0 0</inkml:trace>
  <inkml:trace contextRef="#ctx0" brushRef="#br0" timeOffset="175652.4028">26599 16704 0,'18'0'0,"0"18"15,17-1 1,-17 1-16,17 17 16,-35-17-16,0 0 15,18-1-15,-18 1 16,-18 17-16,0-17 15,18-1 1,0 1-16,18-18 16,0 0-16,-1 0 15,1 0-15,-1 0 16,1 0-16,-36 0 31</inkml:trace>
  <inkml:trace contextRef="#ctx0" brushRef="#br0" timeOffset="175784.1447">26635 16933 0,'17'-17'16,"1"-1"-16,35 0 15,-35 1-15,52-1 16,-35 1 0,-17 17-16,0-18 0,-1 18 15</inkml:trace>
  <inkml:trace contextRef="#ctx0" brushRef="#br0" timeOffset="175996.4152">26917 16492 0,'35'36'16,"-17"-19"-16,0 19 15,17 34 1,-35-17-16,17 0 0,-17 0 15,0-18-15,0 53 16,-17-70-16,-1 17 0,18-17 16,-17 0-16,-1-18 15</inkml:trace>
  <inkml:trace contextRef="#ctx0" brushRef="#br0" timeOffset="176529.2276">27305 16739 0,'18'0'31,"17"0"-31,0 0 16,0 0-16,1 0 16,-19-17-16,1 17 0</inkml:trace>
  <inkml:trace contextRef="#ctx0" brushRef="#br0" timeOffset="176657.0699">27270 16933 0,'35'0'16,"0"0"-16,53 0 16,-52 0-16,52-35 15,-70 35-15</inkml:trace>
  <inkml:trace contextRef="#ctx0" brushRef="#br0" timeOffset="177018.6243">28028 16387 0,'-17'17'0,"17"18"15,0 18 1,0-17-16,17-19 0,18 36 16,18-18-1,-35-17-15,-18 0 16,18 17-16,-36-17 16</inkml:trace>
  <inkml:trace contextRef="#ctx0" brushRef="#br0" timeOffset="177180.3289">27922 16775 0,'71'0'15,"-36"0"1,53-18-16,-35 18 16,18 0-16,35-18 15,-53 18-15,-18-17 0,-17 17 16,-1 0-16</inkml:trace>
  <inkml:trace contextRef="#ctx0" brushRef="#br0" timeOffset="177464.3098">28063 16933 0,'71'0'15,"-18"0"-15,-18 18 16,-17-18-16,0 18 0,-1-1 16,-17 19-16,-17-19 15,-1 1-15,-17 17 16,17-17-16,0-1 16,-17 19-16,35-19 0,0 1 0,0 0 15,35-1-15,1 1 16,-1-18-16,88 0 15,-52-18 1,-36 18-16,-35-17 0</inkml:trace>
  <inkml:trace contextRef="#ctx0" brushRef="#br0" timeOffset="178987.2707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 timeOffset="180361.3184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 timeOffset="180577.976">22701 18133 0,'36'17'15,"34"-17"1,89 0 0,35 0-16,-88 0 15,0-17-15,88 17 16,-53 0-1,-35 17-15,-71-17 16,-18 0-16</inkml:trace>
  <inkml:trace contextRef="#ctx0" brushRef="#br0" timeOffset="181001.1162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 timeOffset="181262.6446">23336 18344 0,'36'18'16,"-19"-18"-16,54 18 16,-36-18-16,18 17 15,-53 1-15,18 0 16,-18-1-16,-18 1 0,0 35 15,1-36 1,-1 1-16,0 17 16,1-17-16,17 0 15</inkml:trace>
  <inkml:trace contextRef="#ctx0" brushRef="#br0" timeOffset="181395.5951">23424 18574 0,'18'-18'16,"17"0"0,18 1-1,-35 17-15,17-18 0,0 18 0,18 0 16,-17 0-16,-19 0 16</inkml:trace>
  <inkml:trace contextRef="#ctx0" brushRef="#br0" timeOffset="181973.8118">23477 18591 0,'0'18'0,"18"0"16,17-18-1,-17 0-15,52 0 16,-34 0 0,-19 0-16</inkml:trace>
  <inkml:trace contextRef="#ctx0" brushRef="#br0" timeOffset="182542.8132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 timeOffset="182769.4992">24765 17886 0,'-18'0'16,"-17"53"-1,35 35 1,0-35-16,0 53 16,18-71-16,35 53 15,-18-70-15,-17 17 0,17-17 16,-18-1-16,1 1 0,0-18 16,-1 0-16</inkml:trace>
  <inkml:trace contextRef="#ctx0" brushRef="#br0" timeOffset="183325.1736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 timeOffset="183527.3009">25647 18062 0,'88'0'15,"0"0"-15,18 0 16,-71-17-16,-17 17 16</inkml:trace>
  <inkml:trace contextRef="#ctx0" brushRef="#br0" timeOffset="183648.6901">25735 18221 0,'71'18'15,"17"-18"-15,-53-18 0,36 18 16,-54-18 0,1 1-1</inkml:trace>
  <inkml:trace contextRef="#ctx0" brushRef="#br0" timeOffset="185198.8854">26811 17674 0,'0'-17'16,"18"-1"0,-1 18-16,-17 18 15,18-1 1,-18 36-16,0-35 16,18 52-1,-18-34-15,17 16 0,-17-16 16,18 17-1,-18-36-15,-18 1 16,18 0-16</inkml:trace>
  <inkml:trace contextRef="#ctx0" brushRef="#br0" timeOffset="185353.8436">26723 18062 0,'35'0'0,"-17"0"16,17 0-16,0 0 0,18 0 15,0-17-15,0 17 16,0-18-16,0 18 0,0-18 16,35 18-16,-70-17 15</inkml:trace>
  <inkml:trace contextRef="#ctx0" brushRef="#br0" timeOffset="185621.8843">26935 18203 0,'70'18'15,"-35"-18"-15,18 0 0,0 18 16,-17-1-16,-19 1 16,-34 17-1,-36 0-15,17-17 16,1 0-16,17-1 15,-17 19-15,18-19 0,34 1 16,1 0-16,52-18 16,-34 0-1,52-18-15,-53 18 16</inkml:trace>
  <inkml:trace contextRef="#ctx0" brushRef="#br0" timeOffset="185895.4289">27675 17798 0,'-17'70'16,"-1"1"-1,18-18-15,0 53 16,0-54-16,18 1 0,-1 36 16,19-54-1,-19 0-15,1-17 16,0 17-16,17-17 0,-17-1 16</inkml:trace>
  <inkml:trace contextRef="#ctx0" brushRef="#br0" timeOffset="186161.1075">28046 17780 0,'0'88'16,"17"-17"0,19-1-16,-36-34 15,17 34 1,-17-35-16,18 18 0,-18-17 16,0-19-1,0 1-15</inkml:trace>
  <inkml:trace contextRef="#ctx0" brushRef="#br0" timeOffset="186316.4559">28328 18133 0,'18'0'0,"35"0"16,-18 0-16,-17 0 15,-1 0-15,1-18 0</inkml:trace>
  <inkml:trace contextRef="#ctx0" brushRef="#br0" timeOffset="186824.8213">28875 17762 0,'0'-17'15,"0"-1"-15,0 36 16,18-1 0,-18 19-16,17-1 15,-17 0-15,18 18 16,-1-35-16,-17 17 15,-17 18-15,-1-35 0</inkml:trace>
  <inkml:trace contextRef="#ctx0" brushRef="#br0" timeOffset="187000.8106">28769 18115 0,'71'0'15,"17"0"1,0-17 0,-35 17-16,0 0 0,35 0 15,-70 17-15</inkml:trace>
  <inkml:trace contextRef="#ctx0" brushRef="#br0" timeOffset="187268.4018">28998 18309 0,'36'18'16,"-1"-18"-16,-35 17 15,0 1-15,-18 17 16,-17 1-16,17-1 15,18-17-15,0 17 16,18 0 0,17-17-16,-17-18 0,52 0 15,-17 0 1,-17-18-16,-19-17 16</inkml:trace>
  <inkml:trace contextRef="#ctx0" brushRef="#br0" timeOffset="187496.0042">29422 17921 0,'17'106'16,"19"-18"-1,17 53-15,-36-53 16,-34-17 0,-1-53-16,-17 17 15,-1-17-15,1-1 16</inkml:trace>
  <inkml:trace contextRef="#ctx0" brushRef="#br0" timeOffset="188098.3803">29792 17939 0,'35'0'16,"-17"-18"-16,0 0 0,52-17 15,54 18 1,-107 17 0,1 0-16,0 0 0</inkml:trace>
  <inkml:trace contextRef="#ctx0" brushRef="#br0" timeOffset="188235.8762">29863 18133 0,'17'0'0,"71"0"16,-52-18-16,70-17 16,-71 17-16,35-17 15</inkml:trace>
  <inkml:trace contextRef="#ctx0" brushRef="#br0" timeOffset="188625.7262">30568 17004 0,'18'18'15,"-1"52"1,-17 18-1,18-17-15,0-18 16,-1 0-16,1-18 16,0-17-16,17 35 15,-35-36-15</inkml:trace>
  <inkml:trace contextRef="#ctx0" brushRef="#br0" timeOffset="188792.4882">30462 17692 0,'53'0'0,"53"-18"15,-53 18-15,0-17 16,18-1-16,-19 0 0,19-17 16,35 17-1,-89 18-15,1-17 0</inkml:trace>
  <inkml:trace contextRef="#ctx0" brushRef="#br0" timeOffset="189043.3989">30798 17745 0,'-18'35'16,"18"0"-16,-18 18 15,18-35-15,18 52 16,-18-52-16,53 35 16,-36-35-16,54-18 15,-36 0-15,53 0 16,-70 0-16,35-18 16,-35 0-16,-36 1 31</inkml:trace>
  <inkml:trace contextRef="#ctx0" brushRef="#br0" timeOffset="189203.111">30992 17921 0,'35'71'15,"-18"-1"1,1-17-16,0 18 15,-1-36-15,-17 0 0,0-17 16,-17 0-16</inkml:trace>
  <inkml:trace contextRef="#ctx0" brushRef="#br0" timeOffset="191606.567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 timeOffset="192256.6421">11959 8308 0,'-17'0'16,"34"0"15,1-35-15,-1 17-16,1-17 0,17-1 0,-17 1 16,53-71-16,-36 53 15,0 1-15,0-1 16,18-18-16,18-35 15,-36 53-15,0 18 0,-17 0 16,0 17-16,17-35 16,-35 36-16,18-1 0,-36 18 31,18 18-15</inkml:trace>
  <inkml:trace contextRef="#ctx0" brushRef="#br0" timeOffset="192790.2777">12136 8202 0,'0'-18'15,"35"-34"1,-18 16-16,54-70 15,-53 54-15,70-72 16,-53 71-16,36-53 16,-36 71-16,-17 0 15,17-1 1,-35 19-16,0 34 16,-35 19-1,-1-1-15</inkml:trace>
  <inkml:trace contextRef="#ctx0" brushRef="#br0" timeOffset="193034.3045">12118 8237 0,'0'0'0,"0"-17"0,18-19 15,-18 19 1,17-18-16,-17 17 15,18-17-15,17-1 16,-17 1-16,17 0 0,0 0 16,1-1-16,69-52 15,-69 35-15,52-35 16,-35 53-16,-36-1 16,19 1-16,-19 17 15,-34 18-15</inkml:trace>
  <inkml:trace contextRef="#ctx0" brushRef="#br0" timeOffset="193931.5758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 timeOffset="208367.104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 timeOffset="210268.9186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 timeOffset="210724.9784">1323 11236 0,'0'18'47,"0"35"-32,0-18-15,0-18 0,0 19 0,0-1 16,0-17-16,0 17 16</inkml:trace>
  <inkml:trace contextRef="#ctx0" brushRef="#br2" timeOffset="211020.5408">1552 11324 0,'-17'53'15,"17"0"1,-18 106-1,0-53 1,18-1-16,0-69 16,18-1-16,-18 0 0,0 1 15,18 16-15,-18-16 16,35-19 0,-17-17-16,-1 0 0</inkml:trace>
  <inkml:trace contextRef="#ctx0" brushRef="#br2" timeOffset="211510.4701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 timeOffset="211693.6347">1782 11889 0,'35'-18'15,"0"0"1,-17 18-16,35-17 15,-36 17-15,1 0 0</inkml:trace>
  <inkml:trace contextRef="#ctx0" brushRef="#br2" timeOffset="211981.8443">2011 11359 0,'0'0'0,"35"18"0,18 35 15,-18-18-15,18 36 16,-35-18-16,0-18 16,-1 18-16,1 0 0,-1 0 15,-17 17-15,0-17 16,0-17-16,0-19 0,0 36 15,-17-35 1,-1 17-16,1-35 16,17 18-16</inkml:trace>
  <inkml:trace contextRef="#ctx0" brushRef="#br2" timeOffset="212305.1192">2505 11871 0,'17'0'16,"1"0"-1,0 0-15,17 0 16,-17 0 0,-1 0-16,18-18 0,-17 18 15</inkml:trace>
  <inkml:trace contextRef="#ctx0" brushRef="#br2" timeOffset="212449.7959">2575 12083 0,'36'0'15,"16"0"1,1 0-16,0-18 15</inkml:trace>
  <inkml:trace contextRef="#ctx0" brushRef="#br2" timeOffset="213718.2442">988 13458 0,'-18'-17'0,"36"17"62,35 35-46,0-35-16,88 0 16,-71-18-16,124 1 15,-88-1-15,0 1 16,0-1-16,0 0 0,88 18 15,-106 18-15,-18-18 16,36 18-16,-70-18 16</inkml:trace>
  <inkml:trace contextRef="#ctx0" brushRef="#br2" timeOffset="233408.7825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 timeOffset="233776.9657">21273 9684 0,'17'-18'32,"36"18"-17,-18 0-15,54-18 16,-72 18-16,36 0 16,-53 18-16</inkml:trace>
  <inkml:trace contextRef="#ctx0" brushRef="#br2" timeOffset="233897.7909">21325 9913 0,'53'0'0,"-35"0"16,53-18-16,-36 18 16,18-17-16</inkml:trace>
  <inkml:trace contextRef="#ctx0" brushRef="#br2" timeOffset="235223.8002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 timeOffset="235868.7597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 timeOffset="236128.9483">22913 9313 0,'-35'0'15,"17"53"1,0-17-16,18 69 15,0-52-15,0 18 0,18-18 16,17 53-16,1-53 16,16-1-16,-16-16 15,17-19-15,-18-17 16,-17 0-16</inkml:trace>
  <inkml:trace contextRef="#ctx0" brushRef="#br2" timeOffset="236551.2387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 timeOffset="236758.5196">23389 9402 0,'-17'-18'16,"34"18"0,1 18-1,35 17-15,-18-18 16,53 54-16,-53-18 15,18 17-15,-35 19 16,-18-54 0,0 36-16,-18-36 0,1-18 15,-19 19 1,19-19-16</inkml:trace>
  <inkml:trace contextRef="#ctx0" brushRef="#br2" timeOffset="236951.7666">23989 9631 0,'53'0'16,"-36"0"-16,1-18 15,-18 36-15</inkml:trace>
  <inkml:trace contextRef="#ctx0" brushRef="#br2" timeOffset="237063.729">23954 9825 0,'53'0'16,"17"-18"-1,-52 1-15</inkml:trace>
  <inkml:trace contextRef="#ctx0" brushRef="#br2" timeOffset="237725.2457">25418 9137 0,'0'0'0,"-18"18"0,18-1 16,0 1-16,18 17 16,-18-17-1,17 17-15,-17-17 0,18 17 16,0 18-16,-18-18 15,17-17-15,-17 17 0,0 18 16,0-18-16,-17-17 16,-19-18-16</inkml:trace>
  <inkml:trace contextRef="#ctx0" brushRef="#br2" timeOffset="237919.086">24765 9684 0,'53'17'0,"0"-17"16,106-17-16,-54 17 16,160-36-1,-106 19-15,0-1 0,158-17 16,-158 17-16,-36 1 0,36-1 16,-106 18-1,-35 0-15,-36 0 16</inkml:trace>
  <inkml:trace contextRef="#ctx0" brushRef="#br2" timeOffset="238170.5407">25083 10019 0,'-18'53'15,"18"17"-15,0-34 16,0 52 0,0-53-16,18 0 0,-18-17 15,17 17-15,-17-17 0,18-18 0,-18 18 16</inkml:trace>
  <inkml:trace contextRef="#ctx0" brushRef="#br2" timeOffset="238316.3055">25365 10072 0,'53'-18'16,"-36"18"-16,1 0 0,17 0 15</inkml:trace>
  <inkml:trace contextRef="#ctx0" brushRef="#br2" timeOffset="238492.4512">25453 9984 0,'-18'53'16,"18"-36"-1,0 18-15,0 1 0,0-19 16,18 19-16,-18 17 16,18-36-16,-18 1 0,17 17 15,1-35-15</inkml:trace>
  <inkml:trace contextRef="#ctx0" brushRef="#br2" timeOffset="238781.8799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 timeOffset="238937.3936">26053 10001 0,'35'-17'0,"0"17"16,0-18-1,-17 18-15</inkml:trace>
  <inkml:trace contextRef="#ctx0" brushRef="#br2" timeOffset="239254.6273">26441 9772 0,'35'18'0,"-17"-18"16,-18 35 0,0-17-16,0 17 15,0-18-15,0 19 16,-18-36-16,18 35 15,0-17 1,18-18-16,-1 17 16,1-17-16,0 0 0,-1-17 15,1 17-15,-18-18 16</inkml:trace>
  <inkml:trace contextRef="#ctx0" brushRef="#br2" timeOffset="239386.9828">26494 9931 0,'70'0'16,"18"0"-1,-17-18 1,-53 18-16,-1 0 16</inkml:trace>
  <inkml:trace contextRef="#ctx0" brushRef="#br2" timeOffset="240745.6915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 timeOffset="241640.8877">7091 17745 0,'17'0'15,"1"17"1,35-17 0,-18 0-16,-17 0 0,35 0 15,-35-17-15,-1 17 16,1 0-16,-18 17 0,-18-17 16</inkml:trace>
  <inkml:trace contextRef="#ctx0" brushRef="#br2" timeOffset="241768.765">7144 17974 0,'35'18'16,"36"-18"-1,-1-36 1,1 19-16,-36 17 16,-17 0-16</inkml:trace>
  <inkml:trace contextRef="#ctx0" brushRef="#br2" timeOffset="242420.4297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 timeOffset="242885.3997">10195 17251 0,'-35'35'16,"0"36"-16,17 35 15,18 52 1,18-70-16,-1 36 16,19-54-16,17 19 15,-36-54-15,54 18 16,-54-53-16,19 18 16</inkml:trace>
  <inkml:trace contextRef="#ctx0" brushRef="#br2" timeOffset="243236.2277">10672 17357 0,'0'53'0,"0"0"15,17-1-15,-17 54 16,18-35-16,-1 17 15,1-35-15,-18-18 0,18 0 16,-1 18 0,-17-17-16,0-19 15</inkml:trace>
  <inkml:trace contextRef="#ctx0" brushRef="#br2" timeOffset="243697.7918">11148 17780 0,'0'18'16,"35"-18"-1,-17 17-15,35 1 16,-18-18-16,-17 0 15,17 0-15,-18 18 0</inkml:trace>
  <inkml:trace contextRef="#ctx0" brushRef="#br2" timeOffset="244127.3513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 timeOffset="244398.7448">11836 17127 0,'88'89'16,"-53"-54"-16,71 71 15,-18-18 1,-35-18-16,18 72 16,-54-72-16,-17 1 0,0 87 15,-35-87 1,17-18-16,-35 53 16,18-53-16,0-36 0</inkml:trace>
  <inkml:trace contextRef="#ctx0" brushRef="#br2" timeOffset="248103.0613">15752 16316 0,'-18'-18'0,"18"1"0,-18-1 16,18 36 0,0 70-1,18-35-15,0 17 16,-18 19-16,17 122 16,-17-87-16,0-1 0,0 159 15,-17-140 1,17 16-16,-18 107 15,18-177-15,18 0 0,-1 0 16,1-70-16,17-18 16,-17-18-16</inkml:trace>
  <inkml:trace contextRef="#ctx0" brushRef="#br2" timeOffset="248842.1691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 timeOffset="249097.2888">16422 16351 0,'0'36'15,"-18"34"-15,18-35 16,0 36-16,0-36 15,0-17-15,18-1 0,-1 19 16,1-36-16,17 0 16</inkml:trace>
  <inkml:trace contextRef="#ctx0" brushRef="#br2" timeOffset="249332.0309">16669 16369 0,'-18'18'0,"18"17"15,-18-18-15,18 72 16,-17 34 0,17-70-16,0 0 0,0 0 15,17 0-15,1-18 0,0 0 16,17 18-16,-17-53 15,-1 18-15,19-18 16,-19 0-16</inkml:trace>
  <inkml:trace contextRef="#ctx0" brushRef="#br2" timeOffset="249637.4833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 timeOffset="249760.1041">16845 16828 0,'35'-36'0,"1"19"15,-19 17-15,19-18 0,-19 18 16,19-18-16,-19 18 16</inkml:trace>
  <inkml:trace contextRef="#ctx0" brushRef="#br2" timeOffset="249982.3413">17145 16334 0,'53'88'16,"-35"-53"-16,17 36 15,-18-18-15,1 70 16,0-70-16,-18 0 15,0 0-15,-18 17 16,18-34-16,-18-19 0,18 19 16</inkml:trace>
  <inkml:trace contextRef="#ctx0" brushRef="#br2" timeOffset="250161.609">17498 16739 0,'0'0'0,"17"0"15,19 0 1,-1 0-16,-17 0 0,17 0 16,-17 0-16,-18 18 15</inkml:trace>
  <inkml:trace contextRef="#ctx0" brushRef="#br2" timeOffset="250271.5987">17551 16863 0,'0'17'16,"17"-17"-1,19 18 1,-1-18-16,0 0 0,0 0 16,-17 0-16,17-18 0</inkml:trace>
  <inkml:trace contextRef="#ctx0" brushRef="#br2" timeOffset="251017.5664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 timeOffset="251261.6374">18768 16334 0,'-18'105'16,"1"1"-1,34 18 1,-17-54-16,18-17 0,52 35 16,-17-17-1,-35-53-15,35 17 16,-36-35-16,1 0 0</inkml:trace>
  <inkml:trace contextRef="#ctx0" brushRef="#br2" timeOffset="251483.392">19050 16475 0,'18'53'15,"-1"-18"1,1 35-16,0-34 15,-1 70-15,-17-53 16,18-18-16,-1 0 0,1 0 16,0 1-16,-1-19 15</inkml:trace>
  <inkml:trace contextRef="#ctx0" brushRef="#br2" timeOffset="251646.9859">19403 16828 0,'0'0'0,"17"0"0,1 0 0,35 0 16,-18 0-16,1-18 16</inkml:trace>
  <inkml:trace contextRef="#ctx0" brushRef="#br2" timeOffset="252023.1964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 timeOffset="252279.6354">20108 16369 0,'71'88'15,"-1"18"1,19 0 0,-54-53-16,0 0 0,18 70 15,-53-17 1,-18-53-16,-70 88 16,53-88-16,-18 0 15</inkml:trace>
  <inkml:trace contextRef="#ctx0" brushRef="#br2" timeOffset="257684.9788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 timeOffset="258454.0355">9313 17110 0,'18'0'31,"0"0"-31</inkml:trace>
  <inkml:trace contextRef="#ctx0" brushRef="#br2" timeOffset="259654.1361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 timeOffset="271103.7598">18468 17304 0,'-18'17'15,"18"1"1,0 17 0,0-17-16,0 17 15,0 1-15,0 52 16,0-18-16,-17 36 16,17-35-16,0 17 15,-18-53-15,18 0 16,0-17-16,0 17 15,0-17-15,0 0 16,0-1 0,18-17-16,-18-17 15</inkml:trace>
  <inkml:trace contextRef="#ctx0" brushRef="#br2" timeOffset="271576.6101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39:12.71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6315 5450 0,'0'-17'16,"-18"-1"0,-17 1-16,-18 17 15,35 0-15,-70 17 16,53 1-16,-18 35 16,35-36-16,-17 54 15,35-53-15,35 34 16,1-34-16,34 17 15,-35-17 1,54 17-16,-54-35 16,0 53-16,-35-35 15,0 17-15,-35-17 16,-18 35-16,0-36 16,-18 1-1,36 0-15,0-18 0,17 0 16,18-18-16,0 0 15</inkml:trace>
  <inkml:trace contextRef="#ctx0" brushRef="#br0" timeOffset="161.8469">6544 5662 0,'0'53'15,"-18"0"1,1-18-16,17 18 15,0-18-15,17-17 16,1-18-16,0 18 0,-1-18 16</inkml:trace>
  <inkml:trace contextRef="#ctx0" brushRef="#br0" timeOffset="306.5186">6544 5345 0,'18'-18'16,"-1"-17"-1,1 17-15</inkml:trace>
  <inkml:trace contextRef="#ctx0" brushRef="#br0" timeOffset="891.9288">6879 5521 0,'-17'0'16,"34"0"-16,-17-18 15,35 18-15,1 0 16,-19 0-16,19 0 0,-1 18 15,18 0-15,-18-18 16,-17 35 0,-18-17-16,-18 34 15,0-16-15,1-1 0,-18 0 16,-1 18-16,19-35 16,17-1-16,0 1 0,17 17 15,1-35-15,35 0 16,-18 0-16,18-35 15</inkml:trace>
  <inkml:trace contextRef="#ctx0" brushRef="#br0" timeOffset="1256.9689">7320 5733 0,'18'0'0,"-1"0"15,1 0-15,0 0 0,35-18 16,-18 0-16,-17 1 16,52-54-1,-52 18 1,-36 18-16,-17 17 16,-18 1-1,35 17-15,-52 35 16,52-17-16,-17 35 15,17-18-15,1 35 16,34-34-16,1-1 16,35 18-16,-18-36 15,71-17-15,-53 0 16,53-17 0,-71-1-16,18 1 15,-36-1-15,-34 36 16,-19-1-1</inkml:trace>
  <inkml:trace contextRef="#ctx0" brushRef="#br0" timeOffset="3092.2575">5962 7549 0,'18'0'16,"-1"18"-16,19-18 15,-19 0-15,18 0 16,71-35-1,-53 17-15,53-17 16,-71 35-16,53-18 16,-70 1-16,17 17 0,-17 0 15,0 0-15,-36 0 32,0 0-32</inkml:trace>
  <inkml:trace contextRef="#ctx0" brushRef="#br0" timeOffset="3305.2707">6103 7796 0,'53'18'15,"-35"-18"1,17 0-16,53-35 15,18 17-15,-36-17 16,-34 17 0,-54 18-1</inkml:trace>
  <inkml:trace contextRef="#ctx0" brushRef="#br0" timeOffset="3564.9545">6138 7250 0,'0'35'0,"0"18"16,0 53-16,18-36 15,0 1-15,-18 17 16,17-18-16,1 1 0,0-18 15,-1 0-15,1-18 0,-18 0 16,17 1-16,1-36 16,0-18-1,-18 0-15,0-17 16</inkml:trace>
  <inkml:trace contextRef="#ctx0" brushRef="#br0" timeOffset="3770.1503">6297 7267 0,'53'88'16,"-35"18"0,-1-53-16,-17 71 0,18-71 15,-18-1-15,0 1 0,18-17 16,-18-1-16,17-17 15,18 17-15</inkml:trace>
  <inkml:trace contextRef="#ctx0" brushRef="#br0" timeOffset="4169.8652">6579 7144 0,'0'35'16,"18"0"-1,0 89-15,-1-54 16,1 1-16,0-1 0,17 54 16,-35-71-16,17-18 15,-17 18 1,18-35-16,0-36 15,-1-35 1,1 18-16,35-18 16,-35 35-16,17 1 0,-18 17 15,19 35 1,-19 0-16,-17 0 0,0 36 16,-17-36-16,-1-17 15,-35 35-15,36-35 16,-36-1-16,35-17 15,-17-17-15,17-1 16,18-17 0,0-1-16</inkml:trace>
  <inkml:trace contextRef="#ctx0" brushRef="#br0" timeOffset="4716.9342">7091 7867 0,'17'0'16,"19"0"0,-19-18-16,19-17 15,-19 0-15,1 17 16,0-17-16,-18 17 0,0-17 16,-18 17-1,-17 18 1,-1 0-16,19 18 0,-36 35 15,35-36-15,18 19 0,0-19 16,0 36 0,18-35-16,17 0 15,-17-18-15,17 17 0,53-17 16,-52-17-16,34-1 16,-52 18-16</inkml:trace>
  <inkml:trace contextRef="#ctx0" brushRef="#br0" timeOffset="5138.6168">7585 7708 0,'0'-17'16,"-18"17"-16,0 0 0,-17 17 15,18 18-15,-1 18 16,18-17-1,0-19-15,18 19 16,17-19-16,0-17 16,0-17-16,18-19 15,-35 1-15,35-36 16,-53 36-16,17-53 16,-17 35-16,-17-35 15,-1 17-15,-17-52 16,0 52-16,-18-17 15,17 70-15,1 36 16,18 17-16,-1 1 16,18 17-16,0 0 0,0 17 15,18 1-15,17-1 16,0 1-16,36 35 16,-36-71-16,0 0 0,18 0 15,18 1-15,-36-36 16,0 0-16,-17 0 15,0-18-15</inkml:trace>
  <inkml:trace contextRef="#ctx0" brushRef="#br0" timeOffset="5678.4495">7990 7779 0,'0'35'16,"-17"-35"0,17-35-1,0-1-15,-18 19 16,1-36 0,17 35-16,0-35 15,17 18 1,1 17-16,35 18 0,-18-17 15,18 17 1,-35 0-16,34 0 16,-34 0-16,17 0 15,-17 0-15,0 0 16,-18 17-16,-18-17 16,0 18-16,1 0 15,-1-1-15,0 19 16,18-19-16,0 36 15,0-35-15,36-1 16,-1 1-16,18-18 16,-18-18-16,18-17 15,-35 18-15,17-1 16,-35 0-16,0 1 16,0-19-16,-18 19 15,-35-19 1,36 19-16,-54-1 15,54 18-15,-19-17 16,19 17-16,17 17 16,17 1-16,1-18 15</inkml:trace>
  <inkml:trace contextRef="#ctx0" brushRef="#br0" timeOffset="5967.4086">8520 7567 0,'-18'35'15,"18"1"1,0-19-16,35 36 16,1-35-16,-19-1 15,18-17-15,18 0 0,-35 0 16,17-35-1,-17 35-15,-18-35 0,0-18 16,-18 35-16,1 1 16,-1-19-16,-17 19 15,-1-1-15,1 18 0,0-17 16,17 17-16,1 0 0,-1 0 16</inkml:trace>
  <inkml:trace contextRef="#ctx0" brushRef="#br0" timeOffset="6438.6142">8855 7638 0,'-18'53'0,"18"-1"15,0-34 1,18 0-16,-1-18 15,-17-18 1,0 0-16,18 1 16,0-36-16,-18 35 15,35-52-15,-17 34 16,-1 19-16,1-1 16,-1 18-16,1 0 15,-18 35-15,0 18 16,0-35-16,0 17 15,0 1 1,0-19-16,18-17 0,-18-17 16,17-1-1,19-17-15,-19-1 16,54 1-16,-53 17 16,34 1-16,-34 17 15,0 17-15,-1 1 0,1 0 16,0 17-16,-18 36 15,-18-36 1,18-18-16,-18 19 16,1-36-1</inkml:trace>
  <inkml:trace contextRef="#ctx0" brushRef="#br0" timeOffset="9298.1444">9648 7532 0,'-17'0'15,"-1"0"-15,1 0 16,-36 0-1,35 17-15,-17 19 16,17-19-16,18 19 16,0-19-16,35 19 15,1-36-15,17 17 16,-18 1-16,18-1 16,-36-17-16,1 18 15,-18 0-15,-53-1 16,35 1-1,-52 0-15,35-1 16,-36-17-16,36 18 16,0-18-1</inkml:trace>
  <inkml:trace contextRef="#ctx0" brushRef="#br0" timeOffset="14115.6348">10425 5521 0,'17'0'31,"19"18"-31,16-1 16,72 19-16,-54-1 15,89 18-15,-71 0 16,124 35-16,-88-35 15,87 53 1,-105-53-16,70 35 16,-87-53-16,-19-17 15,1-1-15,-18 19 0,52-19 16,-87-17-16,35 0 16,-35-17-1,-36-1-15,0 18 16</inkml:trace>
  <inkml:trace contextRef="#ctx0" brushRef="#br0" timeOffset="14381.3011">12100 6015 0,'53'53'16,"18"-18"-1,-36-17-15,71 35 16,-53-36-16,-18 1 16,0 0-16,18 17 15,-53 0-15,0-17 0,-35 35 16,0-36-16,-53 1 16,35 0-1,0-1-15,-71-17 16,54 0-1</inkml:trace>
  <inkml:trace contextRef="#ctx0" brushRef="#br0" timeOffset="15021.2792">10901 7567 0,'-18'0'0,"36"-18"31,52-17-31,-17 18 16,18-19-16,17 1 16,124-71-16,-89 53 15,177-70-15,-159 70 16,141-71-16,-158 89 16,35-35-1,-106 34-15,-1 1 16,-34 17-16,-36 1 15,1-1-15,-54 18 16</inkml:trace>
  <inkml:trace contextRef="#ctx0" brushRef="#br0" timeOffset="15271.1839">12435 6685 0,'36'-17'15,"-1"17"-15,18 0 16,-18 0-16,0 0 0,1 0 16,-1 0-16,18 0 15,17 17-15,-52 1 16,-18 35-16,0-36 16,-53 72-16,18-54 15,-36 18 1,36-18-16,0 18 15,17-35-15,1-1 16</inkml:trace>
  <inkml:trace contextRef="#ctx0" brushRef="#br0" timeOffset="16290.2533">13476 6332 0,'0'0'0,"0"-35"0,-35 17 15,17 18-15,-17 0 16,0 0-16,-18 18 0,17 17 16,-52 54-16,71-19 15,-19 71-15,36-70 16,0-1-16,18 1 0,70 35 15,-17-53-15,105 0 16,-88-53 0,106-18-16,-105-17 15,69-54-15,-87 37 16,17-72 0,-70 54-16,-54-54 15,1 53-15,-88-34 16,34 69-16,-16 1 0,-72-18 15,18 71 1,107-1-16,-1 1 0,17 17 16</inkml:trace>
  <inkml:trace contextRef="#ctx0" brushRef="#br0" timeOffset="17251.074">14340 6650 0,'-17'0'0,"-1"0"16,1-18-16,34 18 47,54 36-31,-36-19-16,124 36 15,-53-18-15,176 71 16,-123-53-16,35 0 0,229 53 15,-194-36 1,195 36-16,-213-53 16,177 71-16,-194-71 15,141 52-15,-193-52 16,122 18 0,-158-36-16,53 0 15,-106-17-15,-18 0 16</inkml:trace>
  <inkml:trace contextRef="#ctx0" brushRef="#br0" timeOffset="17556.7839">17939 7567 0,'70'35'15,"-17"-17"1,53 53-16,-35-36 0,-18 0 16,52 18-1,-69-18-15,-1 36 16,-35-53-16,-53 34 15,0-34-15,-53 0 16,36-18-16,-71-18 16,70 18-16,-35-53 15</inkml:trace>
  <inkml:trace contextRef="#ctx0" brushRef="#br0" timeOffset="18264.3921">15716 5891 0,'18'-17'16,"-18"-36"0,0 0-16,0 18 15,0 17-15,-18-17 0,1-18 16,-36 18-1,17 35-15,19 0 16,-18 0-16,-18 52 16,35 1-16,18-17 15,18 87-15,-1-70 0,19 18 16,-1-1-16,0-17 0,53 53 16,-70-53-16,35 17 15,-36-52-15,-17 0 16,-17-18-1,-18 0-15,-1-18 16,-34-17-16,34-1 16,-16 1-16,34 0 15,18 0-15,18 17 16,70 0 0,-35 1-16,52-1 15,-34 18-15,35-18 16,-53 18-16,17 0 15,-34 0-15</inkml:trace>
  <inkml:trace contextRef="#ctx0" brushRef="#br0" timeOffset="18885.888">16140 6068 0,'-36'35'16,"1"18"-16,0 18 15,35-36-15,17 53 16,1-53 0,35-17-1,-35-18-15,52 0 0,-52-18 16,35-35 0,-53 36-16,17-36 15,-17 18-15,0-36 16,-17 53-16,-1-35 15,0 53-15,1 0 16,17 18 0,17 17-16,-17-17 0,36 53 15,-19-36-15,19 0 16,-19-17-16,1-1 16,0-17-16,-18-17 15,0-19 1,-18 19-16,18-1 15,-18-35-15,18 36 16,0-1-16,18 18 31,0 35-15,-1-17-16,1 0 16,-18-1-16,17-17 15,1-17 1,0-1-1,-1 0-15,1 1 16,0-1-16,17 0 16,-17 18-16,-1 18 15,-17 0-15,0 17 16,0 0-16,0 0 16,0-17-16,35 0 15,-35-1 1,36-17-16,-19-17 15</inkml:trace>
  <inkml:trace contextRef="#ctx0" brushRef="#br0" timeOffset="19035.9096">16757 6174 0,'18'17'15,"-18"1"-15,0 0 16,0-1-16,17 1 15,-17-1-15,18 19 16,0-19-16,-1 1 0</inkml:trace>
  <inkml:trace contextRef="#ctx0" brushRef="#br0" timeOffset="19169.565">16722 6050 0,'17'0'16,"1"0"-16,17 0 0,-17 0 16,0 0-16</inkml:trace>
  <inkml:trace contextRef="#ctx0" brushRef="#br0" timeOffset="19398.1118">16880 5539 0,'18'35'16,"-18"0"-16,18 53 16,-1-35-16,-17 0 0,0 18 15,18 52 1,0-52-16,-1 35 15,1-71-15,0 18 16,-1-36-16</inkml:trace>
  <inkml:trace contextRef="#ctx0" brushRef="#br0" timeOffset="19787.5494">17145 6103 0,'-18'35'16,"18"-17"-16,36 17 16,-19-17-16,1-18 0,17 18 15,0-18-15,1 0 16,-19-18-16,19 0 16,-36 1-16,17-19 15,-17 19-15,0-1 16,18 36-1,-18 17-15,0 0 16,18 53 0,-1-35-16,1 36 15,0-37-15,-18 19 16,0-53-16,0 35 16,0-36-16,-53-17 15,35 0-15,-53-17 16,36-1-16,-35-17 15,34 35-15,-17-36 16,36 19-16,-1 17 16</inkml:trace>
  <inkml:trace contextRef="#ctx0" brushRef="#br0" timeOffset="20304.3321">18274 5997 0,'-18'-17'15,"-17"-1"1,0 18 0,17 18-16,-17 17 15,35 18-15,0 0 16,35-18 0,0 0-16,1 1 15,-19-19 1,1 1-16,-18-1 0,-35 1 31,17-18-31,0 0 0,1-18 16,-1 18-16,18-17 15</inkml:trace>
  <inkml:trace contextRef="#ctx0" brushRef="#br0" timeOffset="20465.6554">18486 6138 0,'0'36'16,"0"-1"0,-18-17-16,18 17 15,0-18-15,18 1 16,-1 0-16,1-18 0,-1 0 16,1 0-16</inkml:trace>
  <inkml:trace contextRef="#ctx0" brushRef="#br0" timeOffset="20588.2434">18450 5891 0,'36'0'16</inkml:trace>
  <inkml:trace contextRef="#ctx0" brushRef="#br0" timeOffset="20883.4708">18627 6103 0,'35'18'16,"18"-18"-1,17 0 1,-34 0-16,-19 17 16,-34 1-16,-1 0 0,0 17 15,-17-17-15,18-1 0,-19 18 16,36-17 0,0 17-16,18-35 15,0 18-15,17-18 0,-18 0 16,19 0-16,-1 0 0,0-18 15</inkml:trace>
  <inkml:trace contextRef="#ctx0" brushRef="#br0" timeOffset="21222.5681">18997 6315 0,'71'-36'15,"-1"1"1,1 0 0,-18 0-16,-36-1 15,-34 36-15,-1-17 0,0 17 16,-17 0-16,0 0 16,-18 17-16,35-17 15,-17 36-15,35-1 16,0 0-16,18 0 15,17 1 1,0-1-16,36 0 16,-36-17-16,36-18 15,-36 0-15,35 0 16,-52 0-16,0-18 16,-36 18-16</inkml:trace>
  <inkml:trace contextRef="#ctx0" brushRef="#br0" timeOffset="25754.334">6332 6262 0,'0'0'0,"0"-18"31,0 36 31,18-18-62,0 0 16,52-18-16,-17 1 16,88-1-1,-70 18-15,-1-18 0,19 18 16,87-17-16,-35 17 16,-70-18-16,-1 18 15,18-18 1,-70 18-16,0 0 0</inkml:trace>
  <inkml:trace contextRef="#ctx0" brushRef="#br0" timeOffset="27132.379">6914 8220 0,'18'0'32,"0"0"-32,88 0 15,-18 0-15,141-18 16,-88 0-16,0 18 16,18-17-16,141-18 15,-159 35-15,106-18 16,-159 18-16,53 18 15</inkml:trace>
  <inkml:trace contextRef="#ctx0" brushRef="#br0" timeOffset="33512.5546">6350 10054 0,'-18'0'15,"18"-17"1,53-1-16,53-17 16,35 35-1,-70 0-15,17 53 16,-53-36-16,-17 18 0,0 36 15,-36-18 1,-35 53-16,18-71 16,-1 18-16,1-18 0,0 18 15,-18 18-15,53-36 16,35 0 0,-17-35-16,52 0 15,19-35 1,-36 0-1,-36 17-15,-17 0 0</inkml:trace>
  <inkml:trace contextRef="#ctx0" brushRef="#br0" timeOffset="33663.6362">6491 10354 0,'88'-18'15,"36"-17"1,-1 0-1,1 0-15,-54-1 16,-34 36-16</inkml:trace>
  <inkml:trace contextRef="#ctx0" brushRef="#br0" timeOffset="33820.6735">7108 10213 0,'18'18'16,"-18"-1"-16,18 36 16,17-18-1,-17-35-15,-1 18 16</inkml:trace>
  <inkml:trace contextRef="#ctx0" brushRef="#br0" timeOffset="33952.1599">7073 9913 0,'-17'-18'0,"17"1"16</inkml:trace>
  <inkml:trace contextRef="#ctx0" brushRef="#br0" timeOffset="34285.6622">7514 10566 0,'18'88'16,"-18"-70"-16,0-1 16,-35-70-1,17-35 1,0 35-16,-17-123 15,35 105 1,-18-35-16,36 71 16,17 0-16,1 35 15,34 17 1,-52 19-16,35 34 16,-36-17-16,-17 18 15,-17-36-15,-36 18 16,17-53-16,-52 18 15,53-18-15,0 0 16,17-18-16,18 0 16</inkml:trace>
  <inkml:trace contextRef="#ctx0" brushRef="#br0" timeOffset="35131.7318">8361 10037 0,'-18'-18'16,"-17"36"0,0 17-16,17 35 15,18 19 1,0-54-16,0 0 0,18 0 16,17-17-16,-17 17 0,52-17 15,-35-18 1,36 0-16,-53-18 15,52 1-15,-52-1 16,-1-17-16,1 17 16,-18 0-16,0 1 15,-35 17 1,17 17-16,1 1 16,17 0-16,0-1 15,17 1-15,36-18 16,-35 0-16,17 0 15,0 0-15,18-18 16,-18 1-16,1-19 16,-19 19-16,-17-18 15,-17-1-15,-19 1 16,19 35-16,-54-18 16,36 18-16,0 0 15,17 0-15,0 18 16,36-18-1</inkml:trace>
  <inkml:trace contextRef="#ctx0" brushRef="#br0" timeOffset="35538.2435">9119 10072 0,'-70'17'0,"52"1"15,-17 17-15,0 18 16,35 0 0,0-35-16,52 17 15,-16-17-15,-1-18 0,0 0 16,1-18-16,34-35 16,-35 36-16,-17-54 15,0 36-15,-18-18 16,-18-35-16,0 52 15,-34-87-15,16 70 16,-17-71-16,36 72 16,-19-1-16,36 35 15,-17 36 1,34 17-16,1 71 16,0-53-16,17 88 15,-17-71-15,17 71 16,0-105-16,18 52 15,-35-53-15,17-17 16,18-1-16,-35-17 16</inkml:trace>
  <inkml:trace contextRef="#ctx0" brushRef="#br0" timeOffset="35841.9229">9419 10125 0,'18'17'0,"35"1"16,0-18 0,0-35-1,-18-1-15,-18 19 16,1-1-16,-18-35 16,-18 36-16,-17-1 15,0 0-15,-36 36 16,36 0-16,0 35 15,35-18-15,17 35 16,1-34-16,70 17 16,-35-36-16,53 1 15,-53-18-15,35-18 16,-53 1-16,1-1 16</inkml:trace>
  <inkml:trace contextRef="#ctx0" brushRef="#br0" timeOffset="36505.5649">6421 10971 0,'-36'0'15,"19"-17"1,-1 17-16,0 53 16,1-18-16,17 0 15,17 71-15,1-71 16,17 18-16,18 35 16,-18-52-16,-17-19 15,17 1-15,1 0 0,17-18 0,0 0 16,-18-18-1</inkml:trace>
  <inkml:trace contextRef="#ctx0" brushRef="#br0" timeOffset="36832.4192">6703 11395 0,'17'70'15,"1"-17"-15,17-18 0,1 36 16,17-18-1,-18-35 1,-35-36 0,-18 0-16,1-17 15,-1 0-15,0-1 0,1-16 0,-36-37 16,35-16 0,18 34-16,18-17 15,-1 53-15,54 17 16,-36 18-16,18 18 15,-53-1-15,0 54 16,-18-36-16,-34 36 16,16-36-16,-17 0 15,36-17-15,17-36 32</inkml:trace>
  <inkml:trace contextRef="#ctx0" brushRef="#br0" timeOffset="37105.0463">7038 11289 0,'-35'53'16,"35"-36"-16,53 1 15,-36-18-15,54 0 16,-1-35-1,-34 17-15,17-52 16,-36 52-16,-17 0 16,-17 1-16,-1-1 0,-17 18 15,-18-18-15,17 18 16,1 18 0,17-18-16,1 18 15,34-1-15</inkml:trace>
  <inkml:trace contextRef="#ctx0" brushRef="#br0" timeOffset="37371.0863">7444 11130 0,'-53'0'16,"17"18"-1,19-18-15,17 17 0,0 1 0,0 0 16,17-18-16,1 17 15,0 1-15,52 17 16,-34-35-16,-1 18 0,-18 0 16,1-1-1,-18 1-15,-35-1 16,17-17-16,-35 18 16,36-18-16,-1 0 15,18-35 1</inkml:trace>
  <inkml:trace contextRef="#ctx0" brushRef="#br0" timeOffset="37569.8591">7585 11201 0,'17'0'16,"19"-18"-16,-1 0 15,53-17-15,-35 18 16,35-19 0,-70 19-16,17 17 0,-17-18 15,-18 0-15</inkml:trace>
  <inkml:trace contextRef="#ctx0" brushRef="#br0" timeOffset="37760.4373">7779 10918 0,'0'106'16,"-18"18"0,36-1-1,-1-35-15,19-35 16,-1-35-16,0-18 15</inkml:trace>
  <inkml:trace contextRef="#ctx0" brushRef="#br0" timeOffset="38274.6352">8026 11218 0,'-18'36'16,"0"17"0,18-18-1,18-35-15,0 17 0,-1-17 16,1 0-16,0 0 0,-1-17 16,1-1-16,0 18 0,-18-35 15,0 17-15,0-17 16,-18 35-16,0-18 15,18 36 1,18 0 0,0-1-16,17 1 15,-18-18 1,36 0-16,-35-18 16,17-17-16,-17 0 15,0-36-15,-18 36 16,17-36-16,-17 18 15,-17-17 1,17 35-16,-36-1 16,19 36-16,-1 18 15,18 0-15,0 70 16,0-35-16,35 53 16,1-54-16,16 19 15,-16-36-15,17-17 16,-18-18-16,-17 18 15,-1-36-15</inkml:trace>
  <inkml:trace contextRef="#ctx0" brushRef="#br0" timeOffset="39057.5666">9243 11007 0,'17'-18'16,"-17"0"0,0 1-16,-17 17 15,-1 0 1,1 17-16,-1 1 0,18 0 15,-18 17-15,18 36 16,0-54-16,0 18 0,0 1 16,53-1-1,0-17-15,-18-1 16,-17-17-16,35-17 16,-35 17-16,-1-18 0,1 0 15,-18 1 1,-18-1-16,1 18 15,-1 0 1,18 18-16,0-1 16,0 19-16,18-19 15,-1-17-15,54 18 16,-54-36-16,19 18 16,-1-17-16,18-19 15,-36 19-15,-17-19 0,0 1 16,-17 18-16,-1-1 15,-17 18-15,17-18 0,1 18 16,-19 18 0,19 0-16,34-1 15</inkml:trace>
  <inkml:trace contextRef="#ctx0" brushRef="#br0" timeOffset="39385.8138">9790 11113 0,'-36'17'16,"1"18"0,0 36-1,52-36 1,19-17-16,17 0 16,17-36-1,-35 18-15,-17-35 16,-18 17-1,0-17-15,0 17 16,-18 0-16,18 1 16,-17 17-1,17 17 17,17 1-17,19 0 1,-19-1-16,1-17 15,-18 18-15</inkml:trace>
  <inkml:trace contextRef="#ctx0" brushRef="#br0" timeOffset="39902.7607">9790 10866 0,'0'-18'16,"0"0"0,-18 18-16,18 18 15,18 0 1,-18 17-16,0 0 0,17 0 16,-17 1-16,0-1 0,18 36 15,-18-36-15,18 0 0,-1 18 16,1-35-1,-18-1-15,17 1 16,1-18-16,0 0 0</inkml:trace>
  <inkml:trace contextRef="#ctx0" brushRef="#br0" timeOffset="40190.8676">9984 11201 0,'17'0'15,"1"0"1,17-36 0,0 19-16,-35-1 0,18 1 15,-18-19-15,0 19 16,-18-1-16,1 18 16,-18 0-1,17 0-15,0 35 16,1 1-16,17 16 15,0-34-15,35 17 16,-17-35-16,34 18 16,-16-18-16,-1-18 15,0 1-15,-17 17 16</inkml:trace>
  <inkml:trace contextRef="#ctx0" brushRef="#br0" timeOffset="40407.546">10107 10566 0,'35'-18'15,"36"36"1,-36 17-16,53 71 16,1 35-1,-54-71-15,-17-17 0,-1 18 16,-17 0-16,-17 34 15,-19-52-15,-17 35 16,0-70-16,18 17 16</inkml:trace>
  <inkml:trace contextRef="#ctx0" brushRef="#br0" timeOffset="45085.2823">11130 10089 0,'18'-17'31,"70"-1"-15,-17-17-16,105-18 15,-88 35-15,124-35 16,-89 18-16,1 0 15,123-36-15,-141 36 16,123-36 0,-141 36-16,35 0 15,-87 17-15,-19 1 0,-17-1 16,-70 18 0</inkml:trace>
  <inkml:trace contextRef="#ctx0" brushRef="#br0" timeOffset="45312.4962">12418 9490 0,'53'17'16,"35"-17"-1,-18 18-15,72 0 16,-72-18-16,1 17 0,70-17 16,-71 18-1,-17 17-15,-35-17 16,-71 35-16,18-18 15,-89 36 1,71-54-16,-17 19 16,17-19-16,0 1 0,0-1 15,35-17-15,1 0 16</inkml:trace>
  <inkml:trace contextRef="#ctx0" brushRef="#br0" timeOffset="45925.9292">13935 9260 0,'-36'-35'16,"-34"18"0,35 17-16,-71 52 15,53-16-15,18 17 16,-36 88-16,53-71 15,18 71 1,36-70-16,52 52 16,-18-70-16,1-35 15,17 17-15,0-35 0,1 0 0,87-53 16,-105 18-16,34-71 16,-87 53-16,-18-17 15,-106-89 1,-35 71-1,-35 35-15,17 35 16,53 54 0,71-19-16,0 1 15</inkml:trace>
  <inkml:trace contextRef="#ctx0" brushRef="#br0" timeOffset="46909.5072">14870 9666 0,'-36'0'0,"19"0"16,-1 0-16,0 0 16,36 0 15,0 0-15,35 0-16,0 0 0,105-18 15,-52 1-15,159-18 16,-107-1-1,195 1-15,-159 17 16,177-35-16,-177 36 16,0-1-16,0-17 15,-18 17-15,-17 1 0,0-1 0,105 0 16,-34-17 0,-142 35-16,0 0 15,-35-18-15,0 18 16,-36 0-16,1-17 15,-36-1 1</inkml:trace>
  <inkml:trace contextRef="#ctx0" brushRef="#br0" timeOffset="47153.7244">18344 9066 0,'89'18'15,"16"17"1,1-17-16,-35 17 16,-36-17-16,-35 35 15,-53-18 1,0 0-16,-53 18 15,36-35-15,-36 17 16,53-35-16</inkml:trace>
  <inkml:trace contextRef="#ctx0" brushRef="#br0" timeOffset="47881.8058">14887 8890 0,'0'-18'16,"18"36"0,0 17-1,-1 53-15,1 1 16,-18-36-16,17 35 15,1-71-15,17 19 16,-17-36 0,17-18-1,-17-17-15,0 17 16,-18-17-16,17 17 0,-17-17 16,0 0-16,18 35 15,-1 0-15,1 0 16,17 17-1,-17 1 1,17-18-16,-17 0 0,35 0 16,-18 0-16,-17-18 15,-18 1-15,-18-36 16,0 35-16,-34-35 16,16 36-16,-17-19 15,36 36-15,-1 0 16,18 18-16</inkml:trace>
  <inkml:trace contextRef="#ctx0" brushRef="#br0" timeOffset="48244">15663 8996 0,'-35'0'16,"-18"0"-1,36 17-15,-1 36 16,0-35-16,36 17 16,0-17-16,34 0 15,-16-18-15,17-18 16,-18 0-16,0-17 16,-35 0-16,0-1 15,-17 19-15,-1-1 16,0 1-16,1-1 0,-19 18 15,19 0-15,-1 0 16,18 35 0,18-17-16,-1-1 0,36 36 15,0-35-15,53 17 16,-88-35 0,17 0-16,-53-17 31</inkml:trace>
  <inkml:trace contextRef="#ctx0" brushRef="#br0" timeOffset="48506.5808">15822 8431 0,'0'36'31,"18"-1"-31,-1 53 16,1-35-16,0 71 16,-1-72-16,1 1 15,35 53-15,-53-71 16,17-17-16,1 17 0,-18-17 16,18 0-16,-1-36 46</inkml:trace>
  <inkml:trace contextRef="#ctx0" brushRef="#br0" timeOffset="48895.6968">16122 8502 0,'0'35'16,"0"-17"-16,0 17 15,35 53 1,-35-52-16,36 69 16,-36-52-16,17 53 15,-17-71-15,18 1 0,-18-1 16,17-17-16,-17-1 0,36-17 15</inkml:trace>
  <inkml:trace contextRef="#ctx0" brushRef="#br0" timeOffset="49083.1186">16316 8872 0,'-35'18'0,"17"0"15,0 17 1,36-17-16,17 17 16,1-18-16,17 1 15,-18 0-15,35-1 16,-52-17-16,17 0 16</inkml:trace>
  <inkml:trace contextRef="#ctx0" brushRef="#br0" timeOffset="49713.1463">16581 8908 0,'-18'0'31,"0"0"-31,18 17 16,-17 1-16,17 17 15,0 0 1,17-17-16,1 0 0,0-18 15,17 0 1,-18 0-16,1-18 16,-18 0-1,0 1-15,0-1 0,0 1 16,0-1 0,0 36-1,18-1-15,-1 1 16,1-18-16,17 0 15,-17 0 1,17-35-16,-17 17 16,0-35-16,-18 18 15,-18-36-15,18 36 16,-35-53-16,35 52 16,-36-34-1,19 52-15,-1 1 16,0-1-16,18 36 0,0-1 15,0 19-15,0-1 0,18 71 16,-18-71-16,53 53 16,-35-53-16,-1-17 15,36 17-15,-35-17 16,-1-18-16,1 0 16,0 0-16,-1-18 0,1 18 15,0 0-15,-1 0 0,1 36 16,-18-19-16,-18 18 15,18-17 1,-35-18-16,17 0 16,-35 0-16,36-18 15,-18 1-15,35-1 16,0 1 0</inkml:trace>
  <inkml:trace contextRef="#ctx0" brushRef="#br0" timeOffset="49873.2918">17127 8890 0,'0'35'16,"18"-17"0,0 0-16,-1 17 15,1-18-15,0 1 16</inkml:trace>
  <inkml:trace contextRef="#ctx0" brushRef="#br0" timeOffset="49999.7011">17163 8696 0,'17'-18'15,"1"36"1</inkml:trace>
  <inkml:trace contextRef="#ctx0" brushRef="#br0" timeOffset="50274.2763">17321 8431 0,'0'36'15,"0"-1"-15,0 53 16,0-35-16,0 0 0,0-18 16,18 18-16,-18 0 0,18-18 15,-1 1-15,1-1 16,0-17-16,-18 17 15,17-35-15</inkml:trace>
  <inkml:trace contextRef="#ctx0" brushRef="#br0" timeOffset="51341.1555">17621 8837 0,'18'18'15,"-18"17"1,0 18 0,18-35-16,-18 17 15,0-18-15,0 1 16</inkml:trace>
  <inkml:trace contextRef="#ctx0" brushRef="#br0" timeOffset="51471.5361">17586 8714 0,'0'0'0,"0"-18"0,0 36 32</inkml:trace>
  <inkml:trace contextRef="#ctx0" brushRef="#br0" timeOffset="51641.9981">17727 8819 0,'18'-17'16,"17"17"-1,0-18 1,1 18-16,-1 0 15</inkml:trace>
  <inkml:trace contextRef="#ctx0" brushRef="#br0" timeOffset="51842.5506">17815 8555 0,'0'70'15,"-17"1"1,17-36-16,0 53 16,17-52-16,-17-1 15,18-17-15,0 17 0,-1 0 16,18 0-16,-35-17 16,18-18-16</inkml:trace>
  <inkml:trace contextRef="#ctx0" brushRef="#br0" timeOffset="52181.5048">18045 8855 0,'-18'35'16,"18"-17"-16,18-1 16,-1 1-16,1-18 15,0 0-15,-1 0 16,1-18-1,-18 1 1,17-1-16,-17 36 31,18 52-31,-18-17 16,0-18-16,0 1 0,0 17 16,18 0-1,-18-18-15,-18 0 16,0-35-16,-17 0 15,-18 0-15,18 0 16,-36-35-16,54 17 16,-36 18-1,35-17-15</inkml:trace>
  <inkml:trace contextRef="#ctx0" brushRef="#br0" timeOffset="58421.1198">6720 13353 0,'-17'0'16,"17"17"-16,-18 71 15,18 36 1,0-53-16,0-1 0,18-17 16,-1 18-16,19-1 15,-19-52-15,19-1 16,-19-34-16,19-19 16,-19-16-16,-17-37 15,0 54-15,0-18 16,0 36-16,0 34 15,18 1 1,17 35-16,-17-18 16,70 0-16,-53-17 15,18 0-15,-18-18 16,18-18-16,36-17 0,-54 17 16,0-53-1,-17 36-15,-36-53 16,-17 53-16,-18-36 15,18 53-15,-1-17 16,19 18-16,-19-19 0,19 36 16,17-17-16</inkml:trace>
  <inkml:trace contextRef="#ctx0" brushRef="#br0" timeOffset="58738.0715">7567 13653 0,'0'17'16,"18"-17"-1,-1-17-15,36-19 16,-35 19-16,0-19 16,-1 19-16,1-54 15,-18 53-15,0-17 0,-53 18 16,35 17-16,-17 0 15,-36 52-15,54-34 16,-18 17-16,35 1 16,0-19-16,0 19 0,35 17 15,0-36-15,71 18 16,-53-35-16,53 0 16,-53 0-16,52-35 15,-69 18-15</inkml:trace>
  <inkml:trace contextRef="#ctx0" brushRef="#br0" timeOffset="59032.5912">8132 13494 0,'-36'0'16,"19"0"-16,-36 17 15,35 19-15,-17-1 16,17 0 0,18 1-16,0-19 15,18 1-15,-1-18 16,19 0-16,-1 0 0,18-35 15,-35 17-15,17-17 16,-18 17-16,-17-17 16,0 17-16,0 0 15,-17 1 1,17 34-16,0 1 16,17 35-16,1-18 15,0 1-15,17-19 0,18 1 16,-18-18-1,36-18-15,-36 1 16,18-19-16</inkml:trace>
  <inkml:trace contextRef="#ctx0" brushRef="#br0" timeOffset="59389.7452">8555 12859 0,'0'106'0,"0"-1"16,0 19-1,18-1 1,-18-52-16,0 17 16,17-17-16,-17-36 15,18-35 1,-1-18-1,-17 1-15</inkml:trace>
  <inkml:trace contextRef="#ctx0" brushRef="#br0" timeOffset="59688.9973">8767 13300 0,'35'-18'15,"-18"18"1,54-35-16,-36 35 15,-17-18-15,0 18 16,17-17-16,-18 17 16,1-18-16,-36 0 15</inkml:trace>
  <inkml:trace contextRef="#ctx0" brushRef="#br0" timeOffset="59878.4538">8890 12859 0,'0'106'15,"0"17"1,18 18-16,17-17 16,0-1-1,-17-35 1,-1-70-16,-17 17 0,18-35 15</inkml:trace>
  <inkml:trace contextRef="#ctx0" brushRef="#br0" timeOffset="60182.513">9119 13106 0,'0'88'16,"0"18"-1,18-18 1,0-53-16,-1 0 0,19-17 16,-19-18-16,18-18 15,-35 1 1,18-18-16,17-18 16,1 35-16,-19-17 15,1 17-15,0 18 0,-1 18 16,-17-1-1,18 1-15,-18 35 16,17-35-16,-17-1 0,18 18 16,-18-17-16,0 0 15</inkml:trace>
  <inkml:trace contextRef="#ctx0" brushRef="#br0" timeOffset="61752.7159">11130 10760 0,'-17'0'15,"17"17"-15,17 1 0,54 53 16,-18-19-16,123 72 15,-88-53-15,106 70 16,-70-71-16,-1-17 16,1 18-16,123 52 15,-124-52-15,-17-18 16,70 35-16,-105-53 16,-1 0-16,-17 1 0,0-1 15,-35-35-15,0 18 16</inkml:trace>
  <inkml:trace contextRef="#ctx0" brushRef="#br0" timeOffset="62013.0867">12788 11518 0,'53'53'16,"35"0"-1,36 18-15,-1-18 16,-70-18-16,53 35 16,-53 1-1,-18-18 1,-17-18-16,-71-17 16,18-1-16,-1-17 15,-69 18-15,52-18 16,-36 18-1,54-1-15,0-17 0</inkml:trace>
  <inkml:trace contextRef="#ctx0" brushRef="#br0" timeOffset="62629.5672">11130 13194 0,'18'-18'31,"17"1"-15,0 17-16,1-18 0,17 0 15,17 1-15,1-19 16,17 19-16,124-71 16,-89 52-16,18-17 0,0 0 15,-17 18-15,17-18 16,-18 0-16,-17 18 0,-35 0 16,-1 17-16,1-17 15,-89 35 1,-52 18-1</inkml:trace>
  <inkml:trace contextRef="#ctx0" brushRef="#br0" timeOffset="62870.1161">12718 12400 0,'17'0'16,"19"0"-16,16 18 15,1-1-15,53 1 16,-53 0-16,18-18 0,-1 17 16,36 1-16,-53 0 15,-35-1-15,-1 1 0,-17 17 16,-17-17-16,-19 17 16,-17 0-16,18 1 0,-71 17 15,53-18-15,-35 0 16</inkml:trace>
  <inkml:trace contextRef="#ctx0" brushRef="#br0" timeOffset="65228.8672">14217 11942 0,'0'-18'0,"0"-35"15,0 35-15,-18 1 16,1-1-16,-1 0 0,0 18 15,1 0-15,-19 0 0,-69 53 16,52 0-16,-35 88 16,52-52-16,1 87 15,35-70-15,53 53 16,-18-71-16,71 18 16,-18-71-16,0-18 15,1 1-15,16-18 0,107-70 16,-124-1-16,71-70 15,-106 70-15,-18-70 16,-52 71 0,-72-71-16,19 70 15,-89-17-15,71 70 16,-71 1 0,106 34-16,-35 36 15,70-18-15</inkml:trace>
  <inkml:trace contextRef="#ctx0" brushRef="#br0" timeOffset="66134.4316">15046 12277 0,'18'0'32,"-1"0"-32,107-53 15,-36 0 1,18 0-16,35 0 0,0 0 0,18-17 16,194-72-1,-142 54-15,-17 18 0,230-107 16,17 1-1,-247 88-15,17 0 0,160-71 16,-72 35 0,-175 71-16,-18 0 0,53-17 15,-71-1 1,-35 54-16,-36-1 16,36-35-16,-18 36 15,-17-1-15,17 0 16,-17 18-16,0-17 15</inkml:trace>
  <inkml:trace contextRef="#ctx0" brushRef="#br0" timeOffset="66370.0958">18874 10336 0,'88'-17'15,"-18"17"-15,1 0 16,17 0-16,0 0 0,-17 0 0,70 35 16,-88-17-16,-18 35 15,-35-18 1,-35 35-16,-18-17 16,-70 18-1,52-36-15,0 0 0,18 1 0,18-1 16</inkml:trace>
  <inkml:trace contextRef="#ctx0" brushRef="#br0" timeOffset="66980.6301">16193 12259 0,'0'-35'15,"-36"17"1,-17 53 0,36-17-16,-36 53 15,35-36-15,18 18 0,18 0 16,-1-18-1,54 18-15,-36-35 16,18-1-16,-18-17 16,-17 18-1,-36-18-15,1 0 0,-36 0 16,18 17 0,-1-17-1,19 0-15</inkml:trace>
  <inkml:trace contextRef="#ctx0" brushRef="#br0" timeOffset="67196.8027">16545 12365 0,'-53'53'15,"36"-18"-15,-19 18 16,36-18-16,18-17 0,17 17 15,1-17-15,-1-1 0,71-17 16,-53 0-16,0-17 16,17-1-16,-35-17 15,-17 0-15,-18 17 16</inkml:trace>
  <inkml:trace contextRef="#ctx0" brushRef="#br0" timeOffset="67541.2714">16916 12030 0,'17'88'16,"1"18"0,0 0-1,17 17-15,-17-88 16,-1 36-16,-17-53 15,0-36 17,18-35-32,-18 18 15,35-18 1,-17 35-16,17 1 16,-17 17-16,35 17 15,-36 1-15,18 35 16,-35-36-16,36 36 15,-36-17-15,17-19 16,1 18-16,17-17 16</inkml:trace>
  <inkml:trace contextRef="#ctx0" brushRef="#br0" timeOffset="67791.3748">17427 12471 0,'0'53'16,"0"-36"-16,18 36 16,35-18-1,-18-17-15,0-18 0,36 0 16,-36 0-16,-17-18 16,17-17-1,-35 0-15,0 17 0,-18 1 16,1-19-16,-18 19 0,-18-1 15,17 18 1,19 0-16</inkml:trace>
  <inkml:trace contextRef="#ctx0" brushRef="#br0" timeOffset="68064.1603">17851 12453 0,'-18'18'16,"0"-1"-16,1 36 16,-1-17-16,18-19 0,18 1 15,-1-1-15,19 1 16,-1-18-16,0 0 0,18-18 16,18-17-1,-54 18-15,1-19 16,-18 19-16,-18-1 15,1 18-15,-1-18 0,-35 1 16,35 17-16,-17 0 16,35 17-1,18-17 1</inkml:trace>
  <inkml:trace contextRef="#ctx0" brushRef="#br0" timeOffset="68336.2879">18203 11889 0,'0'35'15,"-17"88"-15,17-52 16,0 17-16,17 0 0,1 89 16,35 34-1,-35-158-15,17 18 16,-18-54-16,-17 1 16</inkml:trace>
  <inkml:trace contextRef="#ctx0" brushRef="#br0" timeOffset="70545.1407">16387 13282 0,'-18'-18'0,"-17"1"16,-1 17-16,-17 0 15,18 35-15,-18 18 16,36-18-16,-1 36 16,18-36-1,18 18-15,17-35 16,18-1-16,35-34 16,-17-36-1,-19 0 1,-34 18-16,0-36 15,-18 0-15,-18 54 0,0-1 16,1 18 0,-1 53-16,1-18 15,-1 36-15,0-1 16,18 36-16,-17-17 0,-19 105 16,36-106-16,18 53 15,0-88-15,17 17 16,-17-52-16,-1 0 15,1-18-15,-1-36 16,1 1-16,-18 0 16,0-1-16</inkml:trace>
  <inkml:trace contextRef="#ctx0" brushRef="#br0" timeOffset="70900.4577">16651 13264 0,'18'36'16,"-18"-1"0,0 53-16,0-35 15,17 35-15,-17-52 16,18-19-16,0 36 16,-1-53-16,19 0 15,-19-17-15,19-36 16,-19 17-16,-17 1 15,18 0-15,-18-1 0,17-34 16,-17 52-16,18 1 16,-18-1-16,18 36 15,-18 17 1,17 18 0,1 17-16,0-34 15,17 17-15,-17-36 16,17 1-1,-18 0-15,1-36 16</inkml:trace>
  <inkml:trace contextRef="#ctx0" brushRef="#br0" timeOffset="71260.8767">17251 13353 0,'-35'35'0,"-18"18"16,35 17-1,18 1 1,35-53-16,-17-1 16,35-17-16,0-17 15,-18-19 1,-35 1-16,0-18 15,0 35-15,-18-17 16,18 18-16,-17-19 16,-1 36-16,18 18 15,0 17 1,18-17-16,17 17 16,-17-17-16,35-1 15,-36-17-15,19 18 16,-19-18-16</inkml:trace>
  <inkml:trace contextRef="#ctx0" brushRef="#br0" timeOffset="71507.9354">17498 13018 0,'0'105'16,"0"19"-1,17-71-15,-17 35 16,18-35-16,-18 0 0,18-18 16,-18 0-16,17 1 15,1-1-15,-18-17 16,18-36-16</inkml:trace>
  <inkml:trace contextRef="#ctx0" brushRef="#br0" timeOffset="71654.3891">17657 13353 0,'17'35'0,"-17"0"15,0-17-15,0 17 0,18-17 16,-1 17-1,1-17-15,-18-1 16,18-17-16</inkml:trace>
  <inkml:trace contextRef="#ctx0" brushRef="#br0" timeOffset="71790.2208">17727 13212 0,'0'-18'15,"0"36"1,35-1 0,-17-17-16</inkml:trace>
  <inkml:trace contextRef="#ctx0" brushRef="#br0" timeOffset="71951.594">17903 13317 0,'53'0'16,"-17"-17"-1,-1 17 1,-17 0-16,-18-18 0</inkml:trace>
  <inkml:trace contextRef="#ctx0" brushRef="#br0" timeOffset="72134.0696">18009 13070 0,'0'71'0,"0"-18"16,0 35-16,0-35 16,0 53-16,0-53 15,36 17 1,-19-34-16,19-19 15</inkml:trace>
  <inkml:trace contextRef="#ctx0" brushRef="#br0" timeOffset="72542.2034">18256 13317 0,'-17'53'16,"17"18"-1,0-1 1,35-34-16,-17-19 16,-1-17-16,1 0 15,52-53 1,-17 0-16,-53 18 16,36 0-16,-36 17 15,17 1 1,-17 34-16,0 36 15,0-18 1,0 18-16,0 0 0,18 53 16,-1-35-16,19 52 15,-19-70-15,1 0 16,-18-18-16,18 1 0,-18-1 16,-36 0-16,-34-17 15,35-18-15,-18 0 16,-53-36-1,-18-16-15,71 34 16,1-17-16,-1 17 0,0-17 16</inkml:trace>
  <inkml:trace contextRef="#ctx0" brushRef="#br0" timeOffset="96796.7962">18239 7796 0,'-18'0'0,"0"-17"15,1 17 1,34 0 47,19 17-48,-1 1-15,53 17 16,-35-17-16,70 35 15,-34-18-15,87 53 16,-70-52-16,141 34 16,-124-35-1,107 18-15,-125-35 16,72 17-16,-107-35 16,54 36-16,-89-36 15,36 17 1,-54-17-16,-34 0 31,-19-17-31,19 17 16</inkml:trace>
  <inkml:trace contextRef="#ctx0" brushRef="#br0" timeOffset="97037.885">19950 8096 0,'35'36'16,"0"-1"-16,36 0 16,-18-17-1,70 52 1,-52-17 0,-54-35-16,-17 17 15,0-17-15,-17-1 0,-1 1 0,-53 0 16,19-1-1,-37-17-15,54 0 16,-53 0-16,53 0 16</inkml:trace>
  <inkml:trace contextRef="#ctx0" brushRef="#br0" timeOffset="97655.7053">18327 9102 0,'17'0'16,"89"0"0,-18 0-16,1 0 15,34 17-15,1-17 0,158 18 16,-141-18-16,0 0 16,0 0-16,0 0 0,89-18 15,-142 1-15,18-1 16,-89 0-16,-17 1 15,-53-1 1,0 18-16</inkml:trace>
  <inkml:trace contextRef="#ctx0" brushRef="#br0" timeOffset="97879.2429">19826 8890 0,'53'0'16,"53"18"-1,0-1 1,-53 1-16,35 17 16,-53-17-16,-17-1 0,-18 19 15,-18-1-15,-35 18 16,0-18-16,18-17 16,0 0-16,-1-1 0,19-17 15,-1 0-15,1-17 16,34-1-16</inkml:trace>
  <inkml:trace contextRef="#ctx0" brushRef="#br0" timeOffset="98522.1023">19085 10530 0,'36'-35'16,"-19"18"-16,18-1 16,1 0-16,17-17 0,17 0 15,107-71 1,-72 35-16,107-70 16,-88 71-16,70-54 15,-106 71-15,-35 18 0,35-36 16,-70 54-16,-1-1 15,-17 0 1,-17 1-16</inkml:trace>
  <inkml:trace contextRef="#ctx0" brushRef="#br0" timeOffset="98746.7019">20073 9666 0,'18'-18'0,"17"1"15,0-1-15,18 1 0,0-1 16,0 0-16,53-17 15,-71 35-15,18 0 16,-35 0-16,-36 35 16,-17 36-16,-1-36 15,-34 53-15,35-52 16,-1-19-16,1 1 16,17 0-16,1-1 15,17 1-15,53-36 16,-36 1-16</inkml:trace>
  <inkml:trace contextRef="#ctx0" brushRef="#br0" timeOffset="99323.2316">20955 8731 0,'18'-70'16,"-1"17"-16,-52 18 16,17 35-16,-52 0 15,17 17-15,-53 89 16,53-35-1,-17 105-15,34-88 16,54 106-16,0-106 16,87 53-16,-34-88 15,105 18-15,-70-71 16,106-35-16,-106-1 16,88-69-1,-124 34-15,1-70 16,-54 70-16,-34 1 0,-54-107 15,1 89-15,-1 18 16,-123-19 0,88 72-16,-70 17 15,105 17-15,1 1 0,-36 70 16</inkml:trace>
  <inkml:trace contextRef="#ctx0" brushRef="#br0" timeOffset="105352.1157">21802 9190 0,'35'0'15,"53"0"-15,-17 0 16,-1 0-16,160-18 15,-89 1-15,159-19 16,-142 19-16,1 17 16,-18-18-16,124-17 15,-159 35-15,88-36 16,-124 36-16,1-17 16,-54 17-16,-17-18 0,-35 18 15</inkml:trace>
  <inkml:trace contextRef="#ctx0" brushRef="#br0" timeOffset="105596.6858">23460 8837 0,'88'-18'16,"53"18"0,18 18-1,0 0-15,-107-18 0,54 35 16,-53 18-1,-35-18-15,-53 36 16,-1-36-16,-17 0 0,0 1 16,1-19-16,16 19 15,-17-19-15,0 1 16,18-1-16,35 1 16</inkml:trace>
  <inkml:trace contextRef="#ctx0" brushRef="#br0" timeOffset="106402.9819">24888 8908 0,'0'35'16,"18"53"-16,0-17 15,-18 87-15,17-69 16,1-1-16,0 71 16,-1-107-16,1 19 15,0-53-15,-18-1 16,0-52-16,-18-36 16,0 1-16,-17-89 15,17 89-15,1-124 16,-1 105-16,18-105 15,18 124-15,-1 17 16,19 35-16,-1 1 16,18-1-16,53 53 15,-71-17-15,18 70 16,-18 18-16,-35-53 16,-35 17-1,0-52-15,-18 17 16,17-35-16,1 0 15,0 0-15,17 0 0,1-35 16,17 17-16</inkml:trace>
  <inkml:trace contextRef="#ctx0" brushRef="#br0" timeOffset="106702.719">25506 9031 0,'0'18'16,"0"17"-16,-18-17 15,1-1 1,17 1-16,0-36 16,0 1-16,0-54 15,0 36-15,17 0 16,-17-36-16,18 36 16,17-18-1,0 35-15,18 1 16,-35 17-16,35 17 15,-35-17-15,34 35 16,-52-17-16,18 0 16,-18-1-16,0 1 15,0 0-15</inkml:trace>
  <inkml:trace contextRef="#ctx0" brushRef="#br0" timeOffset="106803.4477">25823 8961 0,'18'17'16,"0"1"-1,17-1 1,-17 1-16,17 0 16</inkml:trace>
  <inkml:trace contextRef="#ctx0" brushRef="#br0" timeOffset="106944.1523">25876 8678 0,'18'-35'16,"-18"17"-16,18 18 0,-1 18 31</inkml:trace>
  <inkml:trace contextRef="#ctx0" brushRef="#br0" timeOffset="107326.2743">26123 8872 0,'-17'53'0,"-1"0"16,36 0-1,17-35-15,0-1 16,0 1-16,54-18 15,-36 0-15,52-35 16,-69 17-16,34-35 16,-52 18-16,-18 0 15,0-1-15,0 19 0,-71-19 16,18 19-16,-35 34 16,53-17-16,-18 36 15,35-19-15,18 19 0,0-1 16,18 0-16,17 18 0,36-18 15,70 18 1,18-17-16,-89-19 16,54-17-16,-89-17 15,-17 17-15,-36-18 16,0 18-16</inkml:trace>
  <inkml:trace contextRef="#ctx0" brushRef="#br0" timeOffset="111480.5204">5556 14340 0,'-17'0'16,"-1"18"-1,18 0 1,0-1-16,-18 36 16,18-17-16,0 34 15,0-35-15,18 54 16,-18-54 0,71 35-16,-36-52 15,88 17-15,-52-17 16,70 0-16,-53-18 15,89 0-15,-72 0 16,1-18-16,35 0 16,-17 1-16,158-36 15,-141 35-15,71 0 16,-124 1-16,-17 17 16,-1 0-16,18-18 0,53 18 15,-88-17-15,53-19 16,-53 36-16,18 0 15,-54 18-15,1 0 16,0-1-16,-18 18 0,17 1 16,-17-19-16,0 19 0,0-1 15,0-17-15,0-1 0,-17 1 16,17-53 15,35-54-15,-18 54-16,54-35 15,-53 34-15,17 1 16,-17 0-16,-1 17 16,18 18-16,1-18 15,-1 18-15,0 18 0,71 17 16,-71-17-16,89 17 16,-54-17-16,89 0 15,-53-18-15,70-18 16,-87 0-16,87-17 15,-88 0-15,71-18 16,-88 18-16,17-18 16,-71 35-16,19-53 15,-36 54 1,-53-36-16,0 35 16,-88 18-16,88 18 15,-18-18-15</inkml:trace>
  <inkml:trace contextRef="#ctx0" brushRef="#br0" timeOffset="112097.8014">7408 15575 0,'-17'0'16,"34"0"0,1 18-1,17-1-15,1 19 16,140 70-16,-53-18 15,-17-18 1,-53-34-16,35 16 16,-52-34-16,-19-18 15,1 18-15,0-18 0,-1 0 16,-34-18 0,17 0-16</inkml:trace>
  <inkml:trace contextRef="#ctx0" brushRef="#br0" timeOffset="112270.7656">7990 15558 0,'-35'70'0,"0"-17"16,-53 70-16,35-70 15,-35 53-15,52-53 16,-17 0-1,53-35-15,0-1 16</inkml:trace>
  <inkml:trace contextRef="#ctx0" brushRef="#br0" timeOffset="117820.5645">24853 10301 0,'0'-18'15,"0"1"1,0 34-1,-17 36 1,17 18 0,0-36-16,35 36 0,-18-36 15,54 18 1,-18-35-16,88-1 16,-70 1-16,105-36 15,-88 18-15,89-35 16,-89 17-16,53 18 15,-88 0-15,35 36 16,-53-1-16,-17 71 16,-18-53-16,0 70 15,0-88-15,0 36 16,-18-53 0,18-36-1,0-53 1,36-17-16,-19 35 15,36-53-15,-18 71 16,18-35-16,-17 70 16,-1-18-16,-17 18 15,17 18-15,35 17 16,-17 0-16,53 0 16,-35-17-16,70 0 15,-71-18-15,89-36 16,-88 19-16,52-36 15,-70 35-15,-35-52 16,-18 52-16,-36-52 16,19 34-16,-19 19 15,-52-19 1,35 36-16</inkml:trace>
  <inkml:trace contextRef="#ctx0" brushRef="#br0" timeOffset="118458.8347">25806 11589 0,'0'17'16,"-18"54"-1,18-18-15,18 53 16,-1-71 0,19 0-16,17 36 15,-18-54-15,18-17 16,0 0-16,0-17 0,-18-18 16,18 17-16,-18-35 0,18-18 15,-53 19-15,18-19 16,-18 36-16,0 17 0,-18 0 15,18 36 1,0 53 0,0-18-16,0 70 15,18-70-15,-18 17 16,17 1-16,1 0 0,0 52 16,-18-70-16,0 53 15,0-89-15,-18 19 16,-35-1-16,0-17 15,-53-18-15,36 0 16,-1-18-16,1 0 16,17 1-16,-18 17 0,-35-18 15,71 18-15,0 18 16,-1-18-16,-17 35 16</inkml:trace>
  <inkml:trace contextRef="#ctx0" brushRef="#br1" timeOffset="168745.1348">19068 5556 0,'17'0'47,"1"-17"-32,0-1-15,17-17 16,0 17-16,-17 0 16,17 1-16,0-18 0,54-36 15,-37 36-15,54-36 16,-53 36-16,53-36 16,-53 54-16,-18-19 15,-17 36-15,-36 0 16</inkml:trace>
  <inkml:trace contextRef="#ctx0" brushRef="#br1" timeOffset="169077.5472">19226 5203 0,'-35'53'16,"-18"0"0,-17 36-16,34-54 15,19 0-15,-1 0 0,0 1 16,18-19-16,18 1 15,53 0-15,-18-18 16,70-18-16,1-17 16,-72 35-1,1-18-15,-17 18 0,-19 0 16</inkml:trace>
  <inkml:trace contextRef="#ctx0" brushRef="#br1" timeOffset="170007.5727">18521 8484 0,'-18'0'15,"36"-17"1,17-1-1,18-35-15,-18 35 16,71-34 0,-71 34-16,54-35 15,-36 35-15,-1-17 16,-34 35-16,17-18 16,-17 18-16,-18-17 15,-18 17 1,-17 17-16</inkml:trace>
  <inkml:trace contextRef="#ctx0" brushRef="#br1" timeOffset="170362.9211">18627 8237 0,'-18'18'16,"0"0"-1,1-1-15,-19 36 16,19-18-16,-1-17 0,1 17 15,-1 1-15,18-19 16,18-17-16,-1 18 0,18 0 16,-17-18-1,70-18-15,-52 18 16,34-18-16,-52 18 16,17 0-16,-17 0 15</inkml:trace>
  <inkml:trace contextRef="#ctx0" brushRef="#br1" timeOffset="171419.7228">18856 12206 0,'-18'0'0,"18"-18"31,36 1-15,-1-1 0,71-35-16,-53 36 15,70-54 1,-52 53-16,70-52 15,-88 52-15,17 1 16,-52 17-16,-53 17 16</inkml:trace>
  <inkml:trace contextRef="#ctx0" brushRef="#br1" timeOffset="171719.2341">19103 11836 0,'-53'35'15,"18"0"-15,-71 36 16,53-36-16,-35 36 15,70-36-15,1 0 16,17-17-16,52 17 16,-16-35-16,52 18 15,-18-18-15,54 17 16,-71-17-16,53 0 16,-89 18-16</inkml:trace>
  <inkml:trace contextRef="#ctx0" brushRef="#br2" timeOffset="213011.9232">5062 4815 0,'0'18'125,"0"0"-110,0-1 1,0 1-16,0 17 16,0-17-16,18 35 15,-18 0 1,0-18-16,0 18 0,18 17 16,-18-17-1,0-17-15,17 17 0,-17 35 16,0-35-16,0 53 15,0-36-15,0 36 16,0-53-16,18 53 16,-18-36-16,0 36 15,0-53 1,0 70-16,0-70 16,0 71-16,0-54 15,18 54-15,-18 17 16,0 0-1,0-17 1,17-1-16,-17-70 16,18 70-1,-18-52-15,17-18 0,-17 70 16,18-52-16,-18-1 16,0-17-16,0 18 0,0 0 0,18 70 15,-18-53 1,0-18-16,0 89 15,17-88-15,-17-1 0,36 71 16,-36-52-16,17-19 16,-17 1-16,0-1 0,18 89 15,-18-88 1,18 70-16,-18-71 16,17 89-16,-17-71 15,18-17-15,-18 105 16,18-88-16,-18 0 0,0 71 15,0-71 1,0 1-16,0-19 16,0 18-16,-18 1 0,18 87 15,0-88-15,18 89 16,-18-89-16,0 70 16,0-69-16,17 52 15,-17-71-15,18 71 16,-18-70-16,17 70 15,1-70-15,-18-1 16,18 1-16,-18 17 0,17 35 16,-17-52-16,18-18 15,-18 17-15,0-17 16,18 71-16,-1-71 16,-17 53-16,18-53 15,0 52-15,-18-52 16,17 53-1,-17-71-15,18 54 16,-18-37-16,17 19 16,-17-36-16,0 36 15,0-36-15,18 18 16,-18-18-16,18 18 16,-18-35-16,0 17 15,17 0-15,-17-17 16,0 17-16,18-17 15,-18 0-15,0-1 0,18 1 16,-18 0-16,17-1 16,-17 1-1,0-1-15,18 1 16,-18 0-16,18 17 16,-18-17-1,0-1 1,0 1-16,17 0 15,-17-1-15,18 1 16,-1 0-16,1-1 16,0 1-1,-1-1 1,1 1-16,0 0 16,-1-1-1,1-17-15,0 18 16,-1-18-16,1 0 0,17 18 15,-17-18-15,17 0 16,-17 0-16,17 0 16,-17 0-16,17 17 15,-17-17 1,34 0-16,-34 18 16,35-18-16,-18 0 15,36 0 1,-36 0-16,18 0 15,0 0-15,18 18 16,-36-18-16,53 0 16,-53 0-16,71 0 15,-53-18-15,53 18 16,-53 0-16,0-18 16,0 18-16,0 0 0,70-17 15,-52 17-15,-19 0 16,19 0-16,0 0 0,52-18 15,-52 18-15,70 0 16,-71-18-16,71 18 16,-88-17-1,18 17-15,-1 0 0,1 0 16,52 0-16,-52 0 16,70 0-16,-70 0 15,52 0 1,-52-18-16,52 18 15,-52-18-15,35 18 16,-36 0-16,36-17 16,-53 17-16,35 0 15,-35 0-15,35-18 16,-53 18-16,54 0 16,-54 0-16,18 0 15,-18 0-15,18 0 16,-18 0-16,18-17 15,-35 17-15,17 0 16,-17 0-16,-1 0 16,-17-18-1,18 18 1,-36-18 15,18 1 0,0-1-31,18 0 16,-18 1-16,0-1 16,0 0-1,0 1-15,18 17 0,-18-36 16,0 19 0,17-18-16,-17 17 15,0-17-15,0 17 0,0-17 16,0 17-16,18 0 15,-18-34 1,0 34-16,0 0 0,0-35 16,0 36-16,0-19 15,18-34-15,-1-36 16,1 18 0,-18 35-16,35-53 15,-35 53-15,18 0 16,-1 0-16,1-52 15,0 34-15,-18 18 0,35-70 16,-17 52-16,-18 18 16,17-17-16,19-54 15,-36 54-15,17-72 16,1 89-16,-18-70 16,17 52-16,-17-52 15,18 70-15,0-88 16,-18 70-16,35-70 15,-35 71-15,18-71 16,-1 52-16,1-52 16,-18 71-1,0-71-15,0 70 16,0 1-16,-18 17 0,18-18 16,-17-70-16,-1 70 15,18-87 1,0 87-16,-18-17 0,18 0 15,0 0-15,-17-71 16,-1 71-16,18-1 0,-18 19 16,18-18-16,-17-1 0,-1 1 15,18 0-15,-17 0 16,-1 0-16,0-106 16,18 88-16,-17 18 15,17-18-15,-18 0 0,18 0 0,-18-106 16,1 89-16,-1-106 15,0 123-15,-17-106 16,18 106 0,-1 0-16,0-105 15,1 105-15,-1 0 0,-17-106 16,-1 107 0,19-1-16,-36-106 0,35 106 15,-35-88 1,36 88-16,-19-88 15,19 106-15,-1-88 16,0 88-16,1-89 16,17 107-16,-18-89 15,1 71-15,-1-53 16,0 88-16,1-53 16,-1 71-16,-17-18 15,17 17-15,0 1 16,1 18-16,-1-19 15,1 19 1,-19 17 0,19 0-16,-1 0 0,-17 0 15,-1 17-15,19-17 0,-36 18 16,18 0-16,-18-1 16,17-17-16,-17 18 0,-70-1 15,52 1-15,1-18 0,-89 18 16,71-1-1,-18 1-15,0-18 16,0 18-16,1-1 0,-1-17 0,0 18 16,-141 17-1,124-17-15,-1-1 0,-17 1 16,17 0-16,-158 17 16,141-35-16,0 18 0,0-18 15,0 0-15,17 0 16,-158 0-16,159 0 0,-1 0 15,1-18-15,-107 18 16,142 0-16,-106 0 16,106-18-16,17 18 15,1 0-15,-1 0 0,1-17 16,-18-1 0,52 18-16,1-18 0,-18 18 15,18 0 1,52 18-1,-17 0-15</inkml:trace>
  <inkml:trace contextRef="#ctx0" brushRef="#br2" timeOffset="215168.9327">24571 8149 0,'0'-17'15,"0"34"63,0 36-78,-18 0 16,18-18-16,0 18 0,0 0 16,0 53-16,0-53 15,-17 106 1,17-89-16,0 18 0,-18 1 0,18-1 16,0 88-1,0-105-15,18 35 16,-18-54-16,17 19 15,-17-36-15,0 1 16,18-19-16,-18 1 16,18-1-1,-1-17 1,1 0 15,-18 18-31,18-18 16,-1 0-16,18 0 15,1 0-15,-1 0 16,0 0-16,1 0 16,34 18-16,-35-18 15,54 17-15,-36-17 16,52 0 0,-52 0-16,0 0 0,0 18 15,-18-18-15,18 0 0,0 18 16,0-18-16,88 17 15,-53-17-15,71 18 16,-88-18-16,70 0 16,-88 0-16,88 0 15,-53 0-15,71 0 16,-89 0-16,89 0 16,-88 0-16,52-18 15,-70 18-15,35 0 16,-52-17-16,16 17 15,-16-18 1,-1 0-16,-17 18 16,17-17-16,-17-1 15,34 18 1,-34-18-16,0 18 0,-1 0 16,1-17-1,-18-1 1,18 18-1,-18-17-15,0-1 16,0-17-16,0-1 16,0 1-16,0-53 15,0 35-15,0-18 0,0 19 16,0-1-16,-18-53 16,18 53-16,18-71 15,-18 71-15,17-17 0,-17 17 16,18-18-16,-18 19 15,18-90-15,-1 72 16,-17-71-16,18 70 16,-18-17-16,-18 70 15,18-17-15,-17 35 16,-1 0 15,-17 18-15,-1-18-1,1 17-15,-53 1 16,17-18-16,-228 18 16,175-1-16,-158-17 15,141 18-15,-159-18 16,159 0-16,-141 0 16,158 0-16,-141-18 15,142 1 1,0 17-16,17 0 0,-18 17 15,-70 19-15,124-19 16,17 1-16,0 17 16,53-17-16</inkml:trace>
  <inkml:trace contextRef="#ctx0" brushRef="#br2" timeOffset="221893.3005">15769 14552 0,'-17'-18'16,"17"36"31,17 17-32,-17 1-15,18 34 16,-1-35-16,19 18 15,-19-17-15,19-1 16,69 0-16,-34-17 16,0 0-16,87-1 15,1 1 1,-53-18-16,-18-18 0,89 1 16,-107-1-16,1 0 0,52 1 15,-70-1 1,0 18-16,35 0 15,-70 0-15,35 0 16,-53 18-16,-18-1 16,-17-17-1,-1 0 1,19 0-16,-1-17 16,18-1-16,0 0 0,18 1 15,-1-1-15,89-35 16,-53 35-16,18 1 0,-1-1 15,71 18 1,-70 0-16,17 0 0,71 18 16,-53-18-16,105 0 15,-105 0-15,106-35 16,-106-1 0,70-17-16,-105 36 15,87-36 1,-122 35-16,34-17 15,-52 17-15,0-17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1:54.1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 timeOffset="273.9278">6756 13176 0,'123'0'0,"36"18"15,-89-18 1,125 0-16,-90 0 16,1 0-16,88 0 15,-106 0-15,71-18 16,-88 18-16,17 0 16,-70 18-16</inkml:trace>
  <inkml:trace contextRef="#ctx0" brushRef="#br0" timeOffset="716.8421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 timeOffset="1033.4431">7585 13476 0,'70'18'15,"1"-18"1,-54 0-16,36 17 16,-35 1-16,0-18 0,-18 53 15,-18-18 1,0 1-16,1 34 0,-1-17 15,18-18-15,0 36 16,18-36-16,-18 0 16,17-17-16,36 17 15,-35-17-15,35-18 16,-35 0-16,-1 0 16,1-18-16,-36 1 15</inkml:trace>
  <inkml:trace contextRef="#ctx0" brushRef="#br0" timeOffset="1173.7839">7532 13917 0,'70'0'0,"-34"0"16,52-18-16,-35 1 15,17-1-15,-34 18 16</inkml:trace>
  <inkml:trace contextRef="#ctx0" brushRef="#br0" timeOffset="2302.4811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 timeOffset="2568.4432">9472 12400 0,'-18'18'16,"1"-1"-16,-18 54 16,35-18-16,-18 0 0,18 88 15,0-71 1,0 19-16,35 34 16,-17-52-16,17-18 0,18 17 15,-18-52-15,53-1 16,-70-17-16,35 0 15</inkml:trace>
  <inkml:trace contextRef="#ctx0" brushRef="#br0" timeOffset="2874.7291">9684 12823 0,'17'18'0,"1"0"15,17-1 1,-17 1-16,0-18 0,-1 18 16,19-1-16,-19 1 15,-17 0 1,0-1-16,0 19 16,0-19-16,0 1 15,0 35-15,0-36 16,0 1-16,18 0 15,-1-1 1,1-17-16,0 0 0,17 18 16,-17-18-1,-18-18 1</inkml:trace>
  <inkml:trace contextRef="#ctx0" brushRef="#br0" timeOffset="3020.8132">9737 13106 0,'35'0'16,"18"0"-1,0 0-15,-18 0 16,89-36 0,-107 36-16</inkml:trace>
  <inkml:trace contextRef="#ctx0" brushRef="#br0" timeOffset="3258.1945">10054 12471 0,'71'88'16,"-1"18"-16,1 17 15,-36-70-15,0 71 16,-17-19 0,-18-52-16,0-17 0,-18 17 15,1-18-15,-1 0 16,-17 0-16,0-17 16</inkml:trace>
  <inkml:trace contextRef="#ctx0" brushRef="#br0" timeOffset="3770.1528">11307 12753 0,'17'18'16,"54"-18"0,17 0-1,-53-18-15,53 18 16,-70 0-16,35 18 16</inkml:trace>
  <inkml:trace contextRef="#ctx0" brushRef="#br0" timeOffset="3903.3515">11342 12965 0,'0'17'15,"53"1"-15,-18-18 16,36-18-16,-19 18 16,19-17-1</inkml:trace>
  <inkml:trace contextRef="#ctx0" brushRef="#br0" timeOffset="4376.6458">12771 12506 0,'-36'0'16,"1"35"0,0-17-16,-1 35 15,19-18-15,17 0 0,0-17 16,0 0-16,17 17 0,19-17 16,-19-1-16,19 1 0,17 17 15,-18-17-15,0-1 16,-17 1-1,-36-18 1,0 18-16,-52-18 16,17 17-16,18-17 15,-1 0-15,19 0 16</inkml:trace>
  <inkml:trace contextRef="#ctx0" brushRef="#br0" timeOffset="4570.0742">13000 12294 0,'0'89'16,"0"34"-1,0-70-15,0 88 16,18-70-16,-1-19 0,1 1 15,17 18-15</inkml:trace>
  <inkml:trace contextRef="#ctx0" brushRef="#br0" timeOffset="4810.3574">13264 12912 0,'0'35'15,"36"18"-15,-19-53 0,36 18 16,-35-18-16,0 0 16,17 0-16,-18-18 15,-17 0-15,0 1 16,-17-36-16,-18 17 16,17 19-16,-17-1 15,17 0-15</inkml:trace>
  <inkml:trace contextRef="#ctx0" brushRef="#br0" timeOffset="5142.9802">13670 12876 0,'-35'0'16,"0"0"-1,35 36 1,0-1-16,35-17 16,0-1-16,0-17 15,18-17 1,-35-19 0,-18 1-1,-18 0 1,1 17-16,17 0 15,-18 18 1,18 18-16,0 0 0,0-1 16,0 1-16,0 0 15,18-1 1,-18 1-16,17-18 16,-17 18-16</inkml:trace>
  <inkml:trace contextRef="#ctx0" brushRef="#br0" timeOffset="5887.9421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 timeOffset="6261.8955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 timeOffset="7013.1439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 timeOffset="7623.8571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 timeOffset="7885.7486">18027 12136 0,'-35'-53'16,"-18"53"-1,35 17-15,-17 71 16,17-35-16,1 36 15,17-19-15,0 124 0,0-106 16,35 36-16,-18-89 16,19 0-1,17 1-15,-18-36 0,18 17 16,-18-34-16,-17-1 16</inkml:trace>
  <inkml:trace contextRef="#ctx0" brushRef="#br0" timeOffset="8147.98">18168 12506 0,'35'0'16,"18"18"-1,18-1 1,-36-17-16,18 36 16,-35-19-16,-1 18 0,-17-17 15,0 35-15,-17-18 16,-1 18-16,0-18 15,18 1-15,0-19 16,18 1 0,0-18-16,35 0 15,-36 0-15,1-18 16,-18 1 0</inkml:trace>
  <inkml:trace contextRef="#ctx0" brushRef="#br0" timeOffset="8270.7797">18274 12823 0,'18'0'16,"17"0"-1,0-17-15,0 17 16,1-18-16,-19 18 0,54-35 16</inkml:trace>
  <inkml:trace contextRef="#ctx0" brushRef="#br0" timeOffset="8480.4008">18556 12065 0,'88'106'16,"1"17"-16,-54-70 15,35 71-15,-34-54 0,-19-17 16,-17-18-16,0 54 15,-17-54-15,-1-17 16,-53 34-16,36-16 16,0-19-16,0 1 0</inkml:trace>
  <inkml:trace contextRef="#ctx0" brushRef="#br0" timeOffset="9286.4667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 timeOffset="9421.0404">20285 12541 0,'17'0'0,"36"0"16,18 18-16,-1-18 16,-34 18-16,-1-18 15,0 0-15,-17 17 16</inkml:trace>
  <inkml:trace contextRef="#ctx0" brushRef="#br0" timeOffset="9904.5024">21678 12365 0,'0'-18'16,"35"18"0,36 18-1,-36-18-15,18 0 16,-17 18-16,34 17 0,-35-18 16,-35 1-16,18 35 15,-18-35-15,-18 35 16,1-18-16,-1-18 15,0 54 1,18-53-16,18-1 16,17 1-1,1-18 1,-19 0-16,1 0 16,-36 0-16,-17 0 15</inkml:trace>
  <inkml:trace contextRef="#ctx0" brushRef="#br0" timeOffset="10032.2538">21661 12559 0,'52'0'15,"1"0"-15,0 18 0,88-18 16,-52 0-16,-19 0 16,36 0-16,-71 0 15</inkml:trace>
  <inkml:trace contextRef="#ctx0" brushRef="#br0" timeOffset="22148.9677">21784 7320 0,'-18'0'15,"36"0"16,0 0-31,-1 0 16,54 0-16,-36 0 16,53 0-16,-35 0 15,18 0-15,-36 0 16,-17 0-16,-1 0 16,1 0-16,-18 18 15</inkml:trace>
  <inkml:trace contextRef="#ctx0" brushRef="#br0" timeOffset="22339.1857">21837 7549 0,'18'18'15,"-1"-18"-15,19 18 16,-1-18-16,53-18 15,-35 18-15,17-18 16,-52 18-16</inkml:trace>
  <inkml:trace contextRef="#ctx0" brushRef="#br0" timeOffset="23162.5539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 timeOffset="24375.3389">24183 6509 0,'-18'-18'15,"36"18"16,0 0-15,-1 0-16,1 0 0,17 18 16,0-18-16,-17 17 15,-18 1-15,-18 0 16,-17 35 0,17-18-16,-17 0 15,35-17-15,0-1 16,0 1-16,0 0 15,18-18 1,-1 17-16,1-17 0,17 0 16,-17 0-1,-36-17 1</inkml:trace>
  <inkml:trace contextRef="#ctx0" brushRef="#br0" timeOffset="24514.1806">24130 6597 0,'35'-18'16,"1"18"0,-19 0-16,18 0 0,36-17 15,-36 17-15,36 0 16,-53 0 0</inkml:trace>
  <inkml:trace contextRef="#ctx0" brushRef="#br0" timeOffset="24915.2573">24941 6932 0,'18'18'31,"0"-18"-31,-1 0 16,1 0-16,0 0 0,-1 0 0,19 0 16,-19 0-16,1 0 15</inkml:trace>
  <inkml:trace contextRef="#ctx0" brushRef="#br0" timeOffset="25448.4191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 timeOffset="25631.082">26247 6562 0,'35'0'16,"-17"0"-16,17 0 15,18-18-15,-36 18 16,1-18-16</inkml:trace>
  <inkml:trace contextRef="#ctx0" brushRef="#br0" timeOffset="25942.7389">26599 6279 0,'71'0'16,"0"0"-16,-36 0 15,0 18-15,-17 0 16,-18-1-16,0 36 16,0-17-16,-36 34 15,19-52-15,17 17 0,0 18 16,0-35-16,17-1 16,-17 1-16,18-18 15,0 0-15,17 0 16,-17-18-16,-18 1 15</inkml:trace>
  <inkml:trace contextRef="#ctx0" brushRef="#br0" timeOffset="26094.3591">26705 6509 0,'71'0'15,"70"0"1,-35-18-1,-36 18 1,-52 0-16,-18 0 16</inkml:trace>
  <inkml:trace contextRef="#ctx0" brushRef="#br0" timeOffset="26632.9581">23125 7514 0,'35'0'16,"53"-17"-1,-17 17-15,34 0 0,1-18 16,177-17-16,-107 35 16,194-53-16,-140 35 15,228 0-15,-211 1 16,212-1-1,-248 1-15,178 17 16,-213 0-16,106 0 16,-176-18-16,17 18 15,-105 0-15,-53 0 16,-18 0-16</inkml:trace>
  <inkml:trace contextRef="#ctx0" brushRef="#br0" timeOffset="27099.4304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 timeOffset="27388.0904">24130 7779 0,'88'-18'15,"-35"0"-15,0 18 0,0 0 16,-18 0-16,-35 36 16,0-19-1,-17 19-15,-36 34 16,17-34-16,1 16 15,17-34-15,18 35 16,18-35-16,17-1 16,1-17-1,-19 0-15,19-17 0,-19 17 16,1-18-16,-18 0 16,0 1-16</inkml:trace>
  <inkml:trace contextRef="#ctx0" brushRef="#br0" timeOffset="27511.0411">24253 7920 0,'36'0'16,"-1"0"-16,36-18 15,-36 18-15,35-17 16,-34 17 0</inkml:trace>
  <inkml:trace contextRef="#ctx0" brushRef="#br0" timeOffset="27861.176">24994 8096 0,'36'0'15,"34"0"-15,1-17 16,-18-1-16,0 0 16,-36-17-1</inkml:trace>
  <inkml:trace contextRef="#ctx0" brushRef="#br0" timeOffset="27989.6828">25100 7955 0,'18'53'15,"17"18"1,0-1 0,1 18-16,-19-52 15,19-1-15</inkml:trace>
  <inkml:trace contextRef="#ctx0" brushRef="#br0" timeOffset="28339.7738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 timeOffset="28529.1804">26211 7885 0,'18'0'0,"0"0"15,17-18 1,-17 18-16,-1 0 0,1 0 16,17-18-1</inkml:trace>
  <inkml:trace contextRef="#ctx0" brushRef="#br0" timeOffset="28858.1268">26652 7638 0,'36'17'16,"-19"1"-16,1 0 15,0-1-15,-1-17 16,-17 18-16,0-1 0,-17 1 16,-1 35-1,18-35-15,-18 17 16,18-17-16,36 35 15,-19-36-15,18 1 16,-17-18-16,17 0 16,-17 0-16,-18-18 15</inkml:trace>
  <inkml:trace contextRef="#ctx0" brushRef="#br0" timeOffset="28990.6177">26776 7867 0,'106'0'16,"-18"-18"-16,-35 18 15</inkml:trace>
  <inkml:trace contextRef="#ctx0" brushRef="#br0" timeOffset="30047.5852">11571 14288 0,'-18'0'0,"36"0"16,0 17-16,-1 1 0,19-1 15,-1 1-15,18 0 0,0-18 16,0 17-16,-18-17 16,0 18-16,36-18 15,-54 18-15,-34-18 16</inkml:trace>
  <inkml:trace contextRef="#ctx0" brushRef="#br0" timeOffset="30180.8735">11606 14570 0,'18'0'16,"88"17"-16,-53-17 15,-18 0-15,71 0 16,-71 0-16</inkml:trace>
  <inkml:trace contextRef="#ctx0" brushRef="#br0" timeOffset="32811.0234">12929 13970 0,'0'35'31,"18"36"-15,0-18-16,-1 88 15,-17-71-15,0 72 16,0-90-16,0 54 16,0-53-16,18-18 15,-18-17-15,0 0 16,0-36-1</inkml:trace>
  <inkml:trace contextRef="#ctx0" brushRef="#br0" timeOffset="33496.5709">13758 14393 0,'36'0'31,"17"0"-16,-18 0-15,35 0 16,-34 0 0,-1 0-16,0 0 0,-17 0 15,-1 0-15</inkml:trace>
  <inkml:trace contextRef="#ctx0" brushRef="#br0" timeOffset="34056.8988">14940 14323 0,'18'0'16,"-1"0"-1,54-18-15,-36 18 16,53-17-16,-52-1 16,-1 18-16,0 0 15,1 0-15,-19 0 0,1 0 16</inkml:trace>
  <inkml:trace contextRef="#ctx0" brushRef="#br0" timeOffset="34274.2906">15099 14041 0,'0'88'16,"18"35"-16,-1-17 16,1-35-16,17 17 15,-17-53-15,-1 0 16,1 1-16,35-1 16,-35-35-16</inkml:trace>
  <inkml:trace contextRef="#ctx0" brushRef="#br0" timeOffset="34680.1386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 timeOffset="34974.2489">15875 14552 0,'0'35'0,"0"-17"16,18 0-1,-18-36 1,0-17 0,0-18-16,0 18 15,17-18-15,-17 35 16,18 18-16,0-18 16,-1 18-16,18 36 15,-35-1-15,18-17 16,0 17-16,17 18 15,-17 0-15,-1-18 16,1-17 0,0-1-16</inkml:trace>
  <inkml:trace contextRef="#ctx0" brushRef="#br0" timeOffset="35341.9955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 timeOffset="35730.5722">14746 13741 0,'-18'35'16,"18"0"-16,0 18 15,0 88 1,0-70-16,36 88 15,-19-71-15,72 53 16,-36-71-16,52 36 16,-34-70-16,-18-1 15</inkml:trace>
  <inkml:trace contextRef="#ctx0" brushRef="#br0" timeOffset="44977.9914">16986 13864 0,'-17'0'15,"-1"18"1,18-1-16,-35 54 16,35-18-16,0 70 15,0-70-15,0 0 0,17 0 16,-17 0-16,36 18 15,-1-36-15,-17 0 16,-1-17-16,1-1 0,35-17 16,-36-17-16</inkml:trace>
  <inkml:trace contextRef="#ctx0" brushRef="#br0" timeOffset="45262.5841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 timeOffset="45374.2348">17180 14305 0,'53'-17'31,"-35"-1"-31,17 18 0,0-18 16</inkml:trace>
  <inkml:trace contextRef="#ctx0" brushRef="#br0" timeOffset="45596.2217">17463 13864 0,'17'18'16,"1"-1"-16,17 19 0,36 52 16,-54-53-16,36 53 15,-53-35 1,0-17-16,0 52 15,-17-35-15,-1-18 0,0 36 16,18-54 0,-17-17-16</inkml:trace>
  <inkml:trace contextRef="#ctx0" brushRef="#br0" timeOffset="45902.7206">17709 13794 0,'53'70'16,"-35"-17"-16,35 18 15,-35-18-15,34 52 16,-52-34-16,18 52 16,-18-70-16,0 71 15,0-89-15,-18 0 16,1 1-16,17-19 0,-35 1 16</inkml:trace>
  <inkml:trace contextRef="#ctx0" brushRef="#br0" timeOffset="46369.7443">17992 13564 0,'17'18'31,"36"0"-15,-35-18-16,52 35 0,-52-35 15,0 18-15,-1 17 16,-17 0-16,-17-17 16,-1 17-16,0-17 0,1 17 15,-18 0-15,35-17 31,52-18-31,-34 0 16,17 0-16,-17 0 16,17 0-16,-17 0 0,0 0 15,-1 0-15</inkml:trace>
  <inkml:trace contextRef="#ctx0" brushRef="#br0" timeOffset="50228.5368">5503 12982 0,'18'18'0,"35"0"16,-18-18-16,53 0 15,-52 0-15,52 0 16,-53 0 0,-17 0-16,-1 0 15</inkml:trace>
  <inkml:trace contextRef="#ctx0" brushRef="#br0" timeOffset="50367.6914">5627 13176 0,'53'18'16,"-18"-18"-16,18-18 16,-18 18-16,18 0 15</inkml:trace>
  <inkml:trace contextRef="#ctx0" brushRef="#br0" timeOffset="51324.7809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 timeOffset="51641.2158">3528 12471 0,'0'17'16,"0"1"0,0 0-1,17 35-15,1-18 16,-18-18-16,0 19 0,18-19 16</inkml:trace>
  <inkml:trace contextRef="#ctx0" brushRef="#br0" timeOffset="51946.5744">3863 12506 0,'-18'0'0,"-17"71"15,35-36-15,-18 35 16,18-17-16,0 53 16,0-71-16,18 18 15,17 18 1,-17-36-16,35 0 15,-18-17-15,-17-18 16</inkml:trace>
  <inkml:trace contextRef="#ctx0" brushRef="#br0" timeOffset="52302.6576">4180 12700 0,'18'0'16,"0"0"-16,-1 0 16,1 0-1,-18 18-15,18-1 16,-1 1-16,1 0 15,0-1-15,-18 18 16,17-35-16,-17 36 16,18-1-1,-18-17-15,0-1 16,17 1-16,-17 0 16,18-1-16</inkml:trace>
  <inkml:trace contextRef="#ctx0" brushRef="#br0" timeOffset="52458.2092">4233 12912 0,'18'0'16,"0"0"-1,-1 0-15,19 0 0,16 0 16,-16-18-16,-1 18 15,0 0-15,-17 0 0,0 0 16,-1-18-16</inkml:trace>
  <inkml:trace contextRef="#ctx0" brushRef="#br0" timeOffset="53281.6308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 timeOffset="53615.9491">4533 12330 0,'18'35'16,"35"35"0,-18-34-16,36 34 15,-36-34-15,0 16 0,0 1 16,1 0-16,-1 53 15,-17-53-15,-18 35 16,0-35-16,-18-18 16,-35 36-16,35-18 15,-17-18-15</inkml:trace>
  <inkml:trace contextRef="#ctx0" brushRef="#br0" timeOffset="60350.9407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 timeOffset="62830.6384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 timeOffset="62980.6968">23936 11148 0,'18'-18'16,"-1"1"-16,19 17 0,-19-18 15,18 18-15,1 0 0,-1-18 16,0 18-16,1 0 16,-19 0-1</inkml:trace>
  <inkml:trace contextRef="#ctx0" brushRef="#br0" timeOffset="63269.805">24500 11077 0,'36'-17'16,"-19"17"-16,19 0 0,-1-18 15,0 18 1,-17 0-16,-1 18 0</inkml:trace>
  <inkml:trace contextRef="#ctx0" brushRef="#br0" timeOffset="63385.6245">24518 11218 0,'35'18'15,"18"-18"1,-17 0-16,52-18 16</inkml:trace>
  <inkml:trace contextRef="#ctx0" brushRef="#br0" timeOffset="64092.4075">25171 10760 0,'-18'0'15,"18"17"1,18 54 0,-18-36-1,17 18-15,-17-18 0,18 36 16,0-36-16,-1 36 15,1-54-15,0 19 16,-1-19-16,1-17 16</inkml:trace>
  <inkml:trace contextRef="#ctx0" brushRef="#br0" timeOffset="64411.4718">25576 10989 0,'-17'71'15,"17"-1"1,17 1 0,1-36-16,70-17 15,0-1 1,-35-34-16,0-19 0,-17 19 0,-19-19 15,1 1-15,-1 0 16,-17 0-16,-17-1 0,-54-17 16,36 36-16,-71-1 15,53 18-15,18 0 16,0 18-16,17-1 0,0 1 16,1 0-1</inkml:trace>
  <inkml:trace contextRef="#ctx0" brushRef="#br0" timeOffset="64971.8683">27393 11024 0,'53'-17'15,"18"-1"1,35-17-1,-54 17-15,54-17 16,-18 0-16,-70 17 16,0 0-16</inkml:trace>
  <inkml:trace contextRef="#ctx0" brushRef="#br0" timeOffset="65145.2174">27640 10654 0,'18'106'0,"-18"17"16,17 1 0,1-71-16,17 70 15,-17-70-15,0-18 0,17-17 16,0 35 0</inkml:trace>
  <inkml:trace contextRef="#ctx0" brushRef="#br0" timeOffset="65582.3385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 timeOffset="66233.6985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 timeOffset="66450.5024">29069 10583 0,'-18'71'16,"18"-18"-16,18 70 16,0-52-16,-1-18 0,36 70 15,18-52 1,-18-54-16,-18 1 15,0-18-15,-17 0 0,17 0 0</inkml:trace>
  <inkml:trace contextRef="#ctx0" brushRef="#br0" timeOffset="66683.6796">29316 10795 0,'17'0'16,"36"18"-1,-17 17-15,-1 18 16,-35 0 0,18 0-1,-18-18-15,-18-35 16,18 35-16,0-17 31,18-18-31,-1 0 16</inkml:trace>
  <inkml:trace contextRef="#ctx0" brushRef="#br0" timeOffset="66818.6171">29369 11042 0,'35'0'15,"18"0"-15,-35 0 16,52-18-16,-52 1 15,-1 17-15</inkml:trace>
  <inkml:trace contextRef="#ctx0" brushRef="#br0" timeOffset="67013.3961">29598 10601 0,'53'53'15,"0"17"-15,-35-17 16,-1 0-16,18 53 16,-35-53-16,0 53 15,0-71-15,-17 18 16,17-18-16,-18-35 0</inkml:trace>
  <inkml:trace contextRef="#ctx0" brushRef="#br0" timeOffset="68025.4721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 timeOffset="68374.6338">30145 11271 0,'18'0'16,"-1"-17"-16,1 17 15,-1 0-15,1-18 16,0 18 0,-18 35-1,17-17-15,-17 17 16,36 0 0,-1-17-16,0-18 15,-17 0-15,35 0 16,-18-18-16,18-34 15,-35 34-15,-1 0 0,1 1 16,-1-36 0,-17 35-16,0 0 15,-17 18 1</inkml:trace>
  <inkml:trace contextRef="#ctx0" brushRef="#br0" timeOffset="68775.6407">30992 10566 0,'0'35'31,"0"0"-31,0 1 0,0 69 16,0-52-1,0 0-15,0 53 16,0-53-16,0 35 16,0-35-16,0 0 15,0-35-15,0 17 16,0-17-16,-18-18 16</inkml:trace>
  <inkml:trace contextRef="#ctx0" brushRef="#br0" timeOffset="70370.8619">12206 4251 0,'0'0'0,"-35"-71"31,35 54-31,17 17 31,19 0-15,-1 0-1,-17 0-15,35 0 0,35 0 16,-53-18-16,53 18 16,-52-17-1,-19 17-15,18 0 16</inkml:trace>
  <inkml:trace contextRef="#ctx0" brushRef="#br0" timeOffset="70668.0331">11571 3916 0,'0'70'16,"18"-17"-16,35 124 16,-36-107-16,19 36 15,-19-53 1</inkml:trace>
  <inkml:trace contextRef="#ctx0" brushRef="#br0" timeOffset="71484.3264">12277 10460 0,'17'0'0</inkml:trace>
  <inkml:trace contextRef="#ctx0" brushRef="#br0" timeOffset="71872.7934">12277 10460 0,'-36'-53'16,"54"53"0,-18 18-1,0-1-15,0 1 16,18 0-16,-18 34 16,0-16-16,0 17 15,17-18-15,1 18 16,-18-36-1,18 19-15,-18-19 16,17 1 0,1-18-1,-18-18-15,0 1 0,0-1 16</inkml:trace>
  <inkml:trace contextRef="#ctx0" brushRef="#br0" timeOffset="72101.7384">11942 10654 0,'17'0'31,"36"0"-15,0-18-16,0 18 0,0 0 15,53 0-15,-53 0 16,0 0-16,-18 0 0,18 0 16,-36-17-16</inkml:trace>
  <inkml:trace contextRef="#ctx0" brushRef="#br0" timeOffset="72779.2359">11113 10866 0,'17'0'16,"36"-18"0,-35 0-16,70 1 15,-53 17-15,18 0 16,-18 0-16,18-18 16,-35 18-1</inkml:trace>
  <inkml:trace contextRef="#ctx0" brushRef="#br0" timeOffset="72970.0242">11589 10548 0,'0'124'16,"17"34"-1,-17-87-15,18-18 0,53 17 16,-1-52 0</inkml:trace>
  <inkml:trace contextRef="#ctx0" brushRef="#br0" timeOffset="75882.7184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 timeOffset="76060.2267">26441 11853 0,'-18'36'16,"18"-19"-16,-18 36 15,36 18 1,-18-36-16,0 36 15</inkml:trace>
  <inkml:trace contextRef="#ctx0" brushRef="#br0" timeOffset="76272.6246">26670 11924 0,'0'70'16,"-18"19"0,18-36-16,18 35 15,-18-53-15,18 0 16,35 36-16,-36-36 16,18-17-16</inkml:trace>
  <inkml:trace contextRef="#ctx0" brushRef="#br0" timeOffset="76577.5195">26899 12100 0,'18'0'0,"17"18"15,1 0-15,16-1 16,-34 1-16,17-1 15,-35 1-15,0 17 16,0-17-16,-17 17 16,17 1-1,-18-1-15,18-17 16,0 17-16,18-18 16,-1-17-1,1 0-15,-18-17 16,0-1-1,-35 1-15,-1-1 16</inkml:trace>
  <inkml:trace contextRef="#ctx0" brushRef="#br0" timeOffset="76688.6658">26917 12312 0,'18'-18'16,"35"18"0,-18 0-16,0 0 0,0 0 15,1-17-15,17 17 16,-36 0-16,1-18 0</inkml:trace>
  <inkml:trace contextRef="#ctx0" brushRef="#br0" timeOffset="76916.0331">27217 11924 0,'53'70'0,"0"1"16,0 17 0,-18-35-16,0 35 15,-17-17 1,-18-36-16,0 18 16,-18-35-16,-35 17 15,36-17-15,-19-1 0</inkml:trace>
  <inkml:trace contextRef="#ctx0" brushRef="#br0" timeOffset="77644.7325">19262 14164 0,'17'-18'31,"54"18"-31,-18 0 15,70-17-15,-52 17 16,17 0-16,71-18 16,-89 0-16,-17 18 0,35-17 15,-70 17 1,0 0-16,-36 0 16,0-18-16</inkml:trace>
  <inkml:trace contextRef="#ctx0" brushRef="#br0" timeOffset="77912.0557">19509 13811 0,'-36'36'15,"1"-19"1,-35 36-16,17-18 15,17 1-15,-17 52 16,18-53-16,17 18 16,18-35-16,36 17 15,-1-17-15,53 17 16,-35-17-16,53-1 16,-53 1-16,17 17 15</inkml:trace>
  <inkml:trace contextRef="#ctx0" brushRef="#br0" timeOffset="80248.549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 timeOffset="80588.3072">27958 12418 0,'0'17'16,"0"1"-1,35-18 1,0-18-16,-17 1 0,17-1 16,-17 1-1,-1-1-15,-17 0 16,0 36 15,0 35-15,18-18-16,0 0 15,17-17-15,0 0 16,-17-18-16,0 0 16,17-18-16,-18 0 15,1-17-15,0 0 16,-1 17-16,-17 1 15,0-1 1</inkml:trace>
  <inkml:trace contextRef="#ctx0" brushRef="#br0" timeOffset="80930.9854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 timeOffset="109499.3997">16475 7955 0,'0'-17'172,"0"34"-78,0 1-78,17-1-16,-17 19 15,0-1-15,0 71 16,0-53-16,18 35 15,-18-53-15,0 0 0,18 1 16,-1-19 0,-17 1-16,-17-36 31</inkml:trace>
  <inkml:trace contextRef="#ctx0" brushRef="#br0" timeOffset="109816.7899">16245 8202 0,'-35'0'16,"35"-18"0,0 1-16,18-1 0,17-35 15,36-17 1,-18 34-16,-18 1 0,18-18 15,0 0 1,-36 36-16,-17-1 16,0 36-1,18 70 1,-18-53-16,18 53 16,-1-70-1,1 17-15,17 1 16,-17-19-16,-1-17 0,19 0 15</inkml:trace>
  <inkml:trace contextRef="#ctx0" brushRef="#br0" timeOffset="111296.0724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 timeOffset="112563.5838">7920 6879 0,'0'18'63,"0"-36"-16,0 1-32,0-1 64,18 18-64,-18 18 16,17-1-15,-17 18-16,0-17 0,18 70 16,-18-52-1,0 16-15,17 54 16,-17-70-16,0-1 0,0 18 16,0-18-1,0-17-15,0-1 16</inkml:trace>
  <inkml:trace contextRef="#ctx0" brushRef="#br0" timeOffset="112826.1127">7796 7285 0,'0'0'0,"18"35"15,0 18-15,-1 0 16,36 0 0,-35-18-16,35 0 0,-36-35 15,19 0 1,-19 0-16,36-52 16,-35 34-16,0-17 0,-1-36 15,1 18 1,-1 18-16,-17 17 15</inkml:trace>
  <inkml:trace contextRef="#ctx0" brushRef="#br0" timeOffset="115011.8054">23954 13247 0,'-18'0'15,"36"0"1,17 0 0,0 0-16,0 35 15,-17-17-15,0 35 16,-18-36 0,-36 54-16,19-36 15,-18 53-15,17-70 16,0 35-1,18-35-15,18-1 0,17 1 16,-17-18-16,-1 0 16,19 0-16,-1 0 15,-17 0-15,-1-35 16,-34 17-16</inkml:trace>
  <inkml:trace contextRef="#ctx0" brushRef="#br0" timeOffset="115127.77">23918 13529 0,'-35'0'15,"70"0"1,1-18-16,17 18 16,-1 0-16,1 0 0,36-17 15,-37 17 1,-16 0-16</inkml:trace>
  <inkml:trace contextRef="#ctx0" brushRef="#br0" timeOffset="115333.4229">24518 13388 0,'18'0'16,"-1"0"-16,19 0 15,-19 0-15,1 18 16</inkml:trace>
  <inkml:trace contextRef="#ctx0" brushRef="#br0" timeOffset="115441.14">24500 13529 0,'18'18'15,"17"-18"1,-17 0-16,53 0 0,-36 0 15</inkml:trace>
  <inkml:trace contextRef="#ctx0" brushRef="#br0" timeOffset="115628.7854">24941 13441 0,'36'0'16,"17"0"0,-36 0-16,36 0 15,-35 0-15,-1-18 16</inkml:trace>
  <inkml:trace contextRef="#ctx0" brushRef="#br0" timeOffset="115828.8099">25259 13264 0,'18'18'16,"-18"0"-16,0-1 0,0 54 16,17-36-16,-17 36 15,0-36-15,18 36 16,-1-36-16,1 0 15,0-17-15,-1-18 16</inkml:trace>
  <inkml:trace contextRef="#ctx0" brushRef="#br0" timeOffset="116112.2144">25612 13441 0,'-18'53'16,"18"0"-16,18 17 16,17-17-1,-17-35-15,52-1 16,18-34 0,-35-36-1,-35 18-15,-18-1 0,-18-17 16,-35-17-1,-17 17 1,-18 35-16,52 18 16,-34 36-16,17-19 15</inkml:trace>
  <inkml:trace contextRef="#ctx0" brushRef="#br0" timeOffset="116568.4286">27376 13441 0,'17'0'0,"1"-18"16,52 1 0,-17 17-16,53-18 15,-53 0-15,0 18 0,-18-17 16,18-1-16,-53 0 15</inkml:trace>
  <inkml:trace contextRef="#ctx0" brushRef="#br0" timeOffset="116741.5053">27623 13141 0,'17'88'16,"1"36"-16,-1-1 15,1-52-15,0 35 16,-1-54 0,1-34-16,0-18 15,-1 0-15</inkml:trace>
  <inkml:trace contextRef="#ctx0" brushRef="#br0" timeOffset="117198.8142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 timeOffset="117899.1223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 timeOffset="118098.0699">28981 13194 0,'0'123'15,"0"-17"1,0 0-16,17-53 0,1 18 15,0-36 1,17 0-16,-17-35 16,-1 0-16</inkml:trace>
  <inkml:trace contextRef="#ctx0" brushRef="#br0" timeOffset="118464.6026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 timeOffset="118653.7958">29404 13123 0,'53'53'15,"0"18"1,17-1 0,-17 1-16,-35-36 15,0 53-15,-18-17 16,0-36-16,-36 18 16,19-35-1</inkml:trace>
  <inkml:trace contextRef="#ctx0" brushRef="#br0" timeOffset="119143.9537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 timeOffset="119471.3488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 timeOffset="119687.7321">30815 13406 0,'18'0'16,"-1"0"0,1 0-16,0 0 0,35 0 15,0 0 1,-36 0-16,1-18 15</inkml:trace>
  <inkml:trace contextRef="#ctx0" brushRef="#br0" timeOffset="119910.8217">31380 12982 0,'0'88'16,"0"18"0,0-53-16,0 71 15,0-71-15,0-1 16,17 1-16,-17-17 0,18 17 0,0-18 16,-18-17-16,17 17 15,-17-18-15</inkml:trace>
  <inkml:trace contextRef="#ctx0" brushRef="#br0" timeOffset="121061.1473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 timeOffset="121245.8107">26300 14076 0,'0'0'0,"0"17"0,0 1 16,0 0-16,0 35 15,0-36-15,0 19 0</inkml:trace>
  <inkml:trace contextRef="#ctx0" brushRef="#br0" timeOffset="121494.8853">26564 14093 0,'0'18'16,"0"35"-1,-17-18 1,17 1-16,17 52 0,-17-53 15,18 18-15,-1-18 16,19-17-16,17 35 16,-18-36-16,0-17 0,-17 0 15,17-17-15</inkml:trace>
  <inkml:trace contextRef="#ctx0" brushRef="#br0" timeOffset="121790.3756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 timeOffset="121925.2369">26793 14429 0,'18'0'0,"17"0"16,1 0-16,17 0 16,-18 0-1,0 0-15,-17 0 0,17-18 16</inkml:trace>
  <inkml:trace contextRef="#ctx0" brushRef="#br0" timeOffset="122118.9973">27199 14129 0,'71'53'16,"-18"17"-1,-36-17-15,1-18 16,-18 1-16,-18 52 0,-17-18 16,0-17-1,-1-35-15</inkml:trace>
  <inkml:trace contextRef="#ctx0" brushRef="#br0" timeOffset="122737.1924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 timeOffset="123098.6887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 timeOffset="123958.0773">12912 15311 0,'35'0'0,"0"17"16,1-17-16,-1 18 0,53-18 15,-53 0-15,36 0 16</inkml:trace>
  <inkml:trace contextRef="#ctx0" brushRef="#br0" timeOffset="124315.6234">14058 15328 0,'0'18'32,"18"-18"-32,17 0 15,-17 0-15,70 17 0,-53-17 16,1 0-16,52 0 15</inkml:trace>
  <inkml:trace contextRef="#ctx0" brushRef="#br0" timeOffset="125432.9286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 timeOffset="128552.0339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 timeOffset="131149.6146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 timeOffset="131299.1776">24130 15893 0,'53'-18'16,"35"0"0,0 1-1,-52-1-15,-1 18 0,35-18 16</inkml:trace>
  <inkml:trace contextRef="#ctx0" brushRef="#br0" timeOffset="131473.221">24747 15769 0,'36'0'16,"17"0"-1,-18 0 1,-18 0-16,1 0 16,0 0-16</inkml:trace>
  <inkml:trace contextRef="#ctx0" brushRef="#br0" timeOffset="131594.1023">24747 15946 0,'18'17'0,"35"1"15,-18-18-15,53-18 16,-52 1-16</inkml:trace>
  <inkml:trace contextRef="#ctx0" brushRef="#br0" timeOffset="131878.8359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 timeOffset="134669.6109">26829 15804 0,'17'0'47,"36"-17"-47,-17 17 15,52 0-15,-53 0 16,36-18 0,-36 18-16,0-17 15,-35-1-15,0 0 16</inkml:trace>
  <inkml:trace contextRef="#ctx0" brushRef="#br0" timeOffset="134892.7394">27040 15416 0,'-17'36'16,"17"-1"-16,0 0 0,0 18 15,0 0-15,0 0 0,0 18 16,17-1-16,-17 1 0,18 34 16,0-69-16,-1-1 15,-17 0-15,18-17 0,17 0 16,-17-18 0</inkml:trace>
  <inkml:trace contextRef="#ctx0" brushRef="#br0" timeOffset="135749.0808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 timeOffset="136255.0431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 timeOffset="136466.7676">28663 15328 0,'-17'88'16,"-1"36"-16,18-54 15,0 54 1,18-54-16,-1-17 0,18 36 15,-17-54-15,35 0 16,-18-35-16,-17 0 16</inkml:trace>
  <inkml:trace contextRef="#ctx0" brushRef="#br0" timeOffset="136739.3942">28840 15505 0,'17'0'16,"1"17"0,17 1-16,-17 0 15,-1 17 1,-17-18-16,18 36 16,-18-17-16,0 17 15,18-18-15,-18-18 0,35 36 16,0-17-1,-17-36-15,0 17 16,-1-17-16,-17 18 16,-17-36-1,-1 18-15</inkml:trace>
  <inkml:trace contextRef="#ctx0" brushRef="#br0" timeOffset="136868.9633">28875 15787 0,'18'0'15,"34"17"-15,-16-17 16,-1 0-16,0 0 0,36 18 16,-36-36-16,0 18 15</inkml:trace>
  <inkml:trace contextRef="#ctx0" brushRef="#br0" timeOffset="137044.7216">29228 15381 0,'53'53'0,"-36"-18"15,36 71-15,-35-53 16,-1 0-16,-17 0 0,0 0 16,0 0-16,-17 35 15,17-53-15,-18-17 16</inkml:trace>
  <inkml:trace contextRef="#ctx0" brushRef="#br0" timeOffset="137255.6478">29669 15540 0,'35'35'16,"-17"-35"-16,52 18 16,-35-18-16,36 17 15,-36-17-15</inkml:trace>
  <inkml:trace contextRef="#ctx0" brushRef="#br0" timeOffset="137379.03">29722 15787 0,'35'35'16,"35"-17"-1,36-18 1,-71-18-16</inkml:trace>
  <inkml:trace contextRef="#ctx0" brushRef="#br0" timeOffset="138540.1432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 timeOffset="139915.2506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 timeOffset="140120.0675">26106 16686 0,'-18'18'15,"18"17"1,0-17-16,0 17 16,0 18-16,0-35 15,0 17-15,18-35 16</inkml:trace>
  <inkml:trace contextRef="#ctx0" brushRef="#br0" timeOffset="140341.9049">26405 16651 0,'0'18'16,"-17"17"-16,-1 71 16,1 0-16,17-53 15,17 52-15,1-52 16,-1-17-16,19 17 15,-19-36-15,19 1 0,-19-18 16,1 0-16,0-18 16</inkml:trace>
  <inkml:trace contextRef="#ctx0" brushRef="#br0" timeOffset="140592.9331">26652 16880 0,'36'-17'16,"-19"17"-16,1 0 16,0 0-16,-18 17 0,17 1 15,-17 17 1,0 1-16,0-1 16,18 0-16,-18 0 15,35 1-15,-17-19 16,17 1-1,-17 0-15,-1-18 16,-17-18-16,-17 0 16</inkml:trace>
  <inkml:trace contextRef="#ctx0" brushRef="#br0" timeOffset="140725.7455">26705 17039 0,'71'0'0,"-36"0"15,71 0 1,-18 0-16,-53-17 0,1 17 16,-19-18-16</inkml:trace>
  <inkml:trace contextRef="#ctx0" brushRef="#br0" timeOffset="140931.7358">27129 16686 0,'35'71'15,"-17"35"1,-18-18-16,0-35 16,0 35-16,-18-17 15,0-36-15,1-17 16,-1-1-16</inkml:trace>
  <inkml:trace contextRef="#ctx0" brushRef="#br0" timeOffset="141137.8812">27605 16916 0,'70'0'0,"1"-18"16,-18 18-1,-35 0-15,-54 35 32</inkml:trace>
  <inkml:trace contextRef="#ctx0" brushRef="#br0" timeOffset="141255.2809">27570 17110 0,'53'17'16,"35"-34"0,-35 17-16,52-18 15,-52 0-15,-17 1 16,-1-1-16</inkml:trace>
  <inkml:trace contextRef="#ctx0" brushRef="#br0" timeOffset="141471.7504">28363 16651 0,'18'88'15,"-18"-35"-15,0 53 16,0-53-16,0 35 15,0-53-15,0 36 16,0-53-16</inkml:trace>
  <inkml:trace contextRef="#ctx0" brushRef="#br0" timeOffset="142488.8401">12506 7885 0,'0'0'0,"18"17"16,-1 36 0,19-18-16,16 36 15,1-18-15,-17-18 0,-1 0 16,0 1-16,36 17 15,-36-36-15,0 1 0,-17-18 16,0 18 0,-1-18-16,-34 0 15</inkml:trace>
  <inkml:trace contextRef="#ctx0" brushRef="#br0" timeOffset="142783.5982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 timeOffset="144489.5792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 timeOffset="145897.8333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 timeOffset="160235.8503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 timeOffset="160459.0858">5045 16598 0,'17'18'16,"1"-18"-16,17 0 15,1 0-15,-1 0 0,0 0 16,36 0-1,-36 0-15,0 0 0,-17 0 16,0 0-16</inkml:trace>
  <inkml:trace contextRef="#ctx0" brushRef="#br1" timeOffset="160591.2719">5133 16898 0,'70'18'0,"1"-18"15,-36-18 1,1 18-16,-1-18 0</inkml:trace>
  <inkml:trace contextRef="#ctx0" brushRef="#br1" timeOffset="161291.9587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 timeOffset="161636.9499">6350 16087 0,'-18'35'15,"1"18"1,-1-18-16,0 71 0,18-53 15,0 70-15,18-52 16,0-18-16,17 35 16,0-53-16,-17 1 15,52-19-15,-34 1 16,-1-36-16,0 18 16</inkml:trace>
  <inkml:trace contextRef="#ctx0" brushRef="#br1" timeOffset="161986.7863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 timeOffset="162109.8239">6773 16598 0,'53'-35'0,"0"0"16,-18 17-16,-17 0 15</inkml:trace>
  <inkml:trace contextRef="#ctx0" brushRef="#br1" timeOffset="162359.251">7003 16034 0,'88'53'0,"18"17"16,-18 1-1,-53-18-15,18 53 16,-35-1-1,-18-52-15,-18 0 16,0 0-16,1 0 0,-36 35 16,18-52-16,-1-19 0</inkml:trace>
  <inkml:trace contextRef="#ctx0" brushRef="#br1" timeOffset="163806.7767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 timeOffset="166119.4308">7973 16792 0,'0'36'16,"0"16"-16,-18-16 15,18-1-15,-17 0 16,-1 1-16,18-19 0,0 18 16,-18-17-16,18 0 15</inkml:trace>
  <inkml:trace contextRef="#ctx0" brushRef="#br1" timeOffset="167032.625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 timeOffset="167258.6746">10389 16210 0,'0'18'16,"18"52"0,-18-34-16,35 34 15,-35-35-15,36 36 16,-19-53-16</inkml:trace>
  <inkml:trace contextRef="#ctx0" brushRef="#br1" timeOffset="167510.4578">10989 16175 0,'-53'35'31,"18"36"-31,17-1 16,1 71-16,-1-70 15,18 17-15,18-17 0,-18-18 16,35 0-16,-18-1 0,19-16 16,-1-19-16,0 19 15,1-36-15,34 0 16,-35-18-16,1 0 0</inkml:trace>
  <inkml:trace contextRef="#ctx0" brushRef="#br1" timeOffset="167798.7002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 timeOffset="167926.7129">11289 16722 0,'35'0'16,"0"0"-16,36 0 15,-36 0-15,53-18 16,-52 18-16</inkml:trace>
  <inkml:trace contextRef="#ctx0" brushRef="#br1" timeOffset="168136.7574">11695 16245 0,'53'71'15,"52"88"1,-87-89-16,17 54 16,-17-54-16,-18-17 15,0 35-15,0-35 16,-18-17-16</inkml:trace>
  <inkml:trace contextRef="#ctx0" brushRef="#br1" timeOffset="168326.5729">12171 16598 0,'123'-35'16,"-52"35"-1,-53-18-15,-1 18 16</inkml:trace>
  <inkml:trace contextRef="#ctx0" brushRef="#br1" timeOffset="168454.4003">12188 16775 0,'53'17'16,"-17"-17"-16,-1-17 15,0-1-15,36-17 16</inkml:trace>
  <inkml:trace contextRef="#ctx0" brushRef="#br1" timeOffset="169473.2445">13264 16210 0,'0'53'0,"18"0"0,0 88 16,-1-70-1,-17-1-15,0 1 0,0-1 16,18 36-16,-18-53 15,18-18-15,-1-17 16,1 0-16,0-18 16,-1-18-16</inkml:trace>
  <inkml:trace contextRef="#ctx0" brushRef="#br1" timeOffset="169777.8418">13811 16686 0,'18'0'0,"0"18"15,34 0 1,-16-18-16,-1 0 0,0 0 0,36 0 16,-36-18-16</inkml:trace>
  <inkml:trace contextRef="#ctx0" brushRef="#br1" timeOffset="170495.892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 timeOffset="170856.8578">14852 16122 0,'18'0'15,"17"0"-15,18 0 16,-36 18-16,19-1 16,-19-17-16,-17 18 0,0 35 15,0-36-15,-17 36 16,17-35-16,-18 35 16,18-35-16,18-1 31,17-17-31,-17 0 15,35 0-15,-36 0 16,1 0-16,-1 0 16,1 0-16,-18 18 15</inkml:trace>
  <inkml:trace contextRef="#ctx0" brushRef="#br1" timeOffset="174110.2761">14799 17480 0,'0'-17'0,"0"34"78,18 36-63,-18-18-15,0 18 16,0-17-16,0 69 16,0-69-16,0-1 0,17 18 15,-17-36-15,0 19 16,0-19-16,0 1 0,0 0 15,0-36 17,0 0-32,0 1 15</inkml:trace>
  <inkml:trace contextRef="#ctx0" brushRef="#br1" timeOffset="174571.6299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 timeOffset="177747.8471">10548 17815 0,'0'18'16,"0"17"-1,0 0-15,0 54 16,18-36-16,-18 0 15,0-1-15,17 19 0,-17 35 16,0-53 0,0-18-16,18 0 0,-18-52 15,18-1 1</inkml:trace>
  <inkml:trace contextRef="#ctx0" brushRef="#br1" timeOffset="178053.1375">10301 18009 0,'-18'0'16,"18"-17"0,0-1-1,36-17-15,-19 17 16,36-52-16,0 17 15,-17 17-15,-19 1 16,18 0-16,-17 17 16,0 18-1,-1 18-15,1 35 16,0-18 0,17 0-16,-17 1 15,-1-1-15,18-18 0,18 19 16,-17-36-16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2:15:27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 timeOffset="286.7308">5080 12365 0,'0'-71'15,"-18"89"1,1 53 0,-1 70-1,0-53-15,18-18 16,0 19-16,0 52 0,18-88 15,0 0-15,35 35 16,-18-71-16,0 1 16,0 0-16,36-18 15,-36-18-15,1-17 16</inkml:trace>
  <inkml:trace contextRef="#ctx0" brushRef="#br0" timeOffset="579.1247">5380 12541 0,'0'18'31,"35"0"-15,-17-1-16,17 1 0,18-1 16,-18 1-16,-17-18 15,0 35-15,-1 1 16,-17-19-16,-17 36 15,17-18-15,0-17 16,0 0-16,0-1 0,0 1 16,0 17-16,17-17 15,-17 0-15,35-1 16,-17-17 0,-18-17-1,-18-1 1</inkml:trace>
  <inkml:trace contextRef="#ctx0" brushRef="#br0" timeOffset="712.2911">5415 12771 0,'35'0'15,"36"-18"1,-36 18-16,18-18 16,35 18-16,-35-17 15,-35 17-15,0 0 16</inkml:trace>
  <inkml:trace contextRef="#ctx0" brushRef="#br0" timeOffset="934.1964">5838 12294 0,'71'89'15,"-36"-37"-15,36 54 16,-53-53-16,17 53 16,-18-53-16,-17 0 15,18-18-15,-18 18 0,-18 18 16,18-36 0,-17-17-16</inkml:trace>
  <inkml:trace contextRef="#ctx0" brushRef="#br0" timeOffset="1885.6498">6650 12612 0,'18'0'15,"-1"0"1,18 0-16,1 0 0,34 0 15,-34 0-15,16 0 16,-16 0-16,-36 17 16</inkml:trace>
  <inkml:trace contextRef="#ctx0" brushRef="#br0" timeOffset="2014.1605">6791 12894 0,'18'35'15,"35"-35"-15,-18 0 16,53-35 0,-53 17-16,1 18 0</inkml:trace>
  <inkml:trace contextRef="#ctx0" brushRef="#br0" timeOffset="2654.3065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 timeOffset="3131.3185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 timeOffset="3309.6607">9119 12718 0,'-17'0'0,"-1"17"16,0 1-16,-17 35 16,0-18-16,17 36 15,1-36-15,-1 18 16,18-18-16,0-17 16,18-18-16</inkml:trace>
  <inkml:trace contextRef="#ctx0" brushRef="#br0" timeOffset="3688.9233">9843 12188 0,'-18'36'16,"0"17"-16,18-18 16,-35 88-16,35-52 15,0 88-15,18-89 16,35 54-16,-18-89 16,0 0-16</inkml:trace>
  <inkml:trace contextRef="#ctx0" brushRef="#br0" timeOffset="3976.2625">10213 12524 0,'-53'35'15,"35"0"-15,1 36 16,17-54-16,17 1 0,1 0 15,70 17-15,-53-35 16,1 0-16,52-35 16,-53-1-16,1 19 0,-19-36 15,-17 18 1,0 17-16,-70-35 0,34 35 16,-34 1-1,52 17-15,-17 0 0,17 17 16,18 1-1</inkml:trace>
  <inkml:trace contextRef="#ctx0" brushRef="#br0" timeOffset="4155.9729">10813 12806 0,'-18'53'15,"-35"0"1,35-36-16,-34 36 16,34-35-16,0 0 15,1-1-15</inkml:trace>
  <inkml:trace contextRef="#ctx0" brushRef="#br0" timeOffset="4564.9698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 timeOffset="4705.5936">11324 12577 0,'53'35'16,"18"-35"-16,17 17 16,0-34-1,-35-1-15,-35 18 16</inkml:trace>
  <inkml:trace contextRef="#ctx0" brushRef="#br0" timeOffset="4921.8974">11836 11959 0,'88'71'15,"-53"-18"1,53 52-16,-52-34 16,17 53-16,-53-54 15,0 89-15,-18-89 16,-17 1 0</inkml:trace>
  <inkml:trace contextRef="#ctx0" brushRef="#br0" timeOffset="6425.3441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 timeOffset="6655.8736">4480 14499 0,'18'124'15,"-18"-54"1,18 1 0,17-1-1,0-34-15</inkml:trace>
  <inkml:trace contextRef="#ctx0" brushRef="#br0" timeOffset="6986.1573">4833 14570 0,'0'0'0,"-18"17"15,18 1-15,-17-18 0,-1 35 16,18-17-16,0 35 16,0-18-1,0 0-15,0 71 16,0-53-16,35 53 16,-17-53-16,0-18 0,17 36 15,-17-18 1,-1-36-16,1-17 15,0 18-15,-1-36 16</inkml:trace>
  <inkml:trace contextRef="#ctx0" brushRef="#br0" timeOffset="7274.9716">5062 14834 0,'36'18'15,"-19"-18"-15,54 18 16,-36-18 0,0 17-16,18 1 15,-35 0-15,-18-1 0,0 1 16,18 17-16,-36-17 16,0 35-16,1-36 15,34 19 1,1-19-1,35 1-15,-35-1 16,17-17-16,0 0 16,-17 0-16,-1 0 0,-17-17 15</inkml:trace>
  <inkml:trace contextRef="#ctx0" brushRef="#br0" timeOffset="7403.3712">5186 15011 0,'88'-18'16,"18"0"-16,-71 1 15,0 17-15</inkml:trace>
  <inkml:trace contextRef="#ctx0" brushRef="#br0" timeOffset="7607.8907">5539 14587 0,'35'36'15,"35"52"1,-52-35-16,17 17 0,1 71 16,-36-88-16,0 18 15,0-1-15,0-34 16,-18-1-16,-17 0 15,17-35-15</inkml:trace>
  <inkml:trace contextRef="#ctx0" brushRef="#br0" timeOffset="7896.4468">5997 14817 0,'36'17'16,"-19"-17"-16,1 18 0,35-18 15,-18 18 1,-17-18-16,17 17 16,-53 1-1</inkml:trace>
  <inkml:trace contextRef="#ctx0" brushRef="#br0" timeOffset="8019.6367">5944 15046 0,'36'35'15,"-1"-35"-15,18 18 16,-18-36-16,36 1 16,-54 17-16</inkml:trace>
  <inkml:trace contextRef="#ctx0" brushRef="#br0" timeOffset="9070.5536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 timeOffset="9771.1722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 timeOffset="10678.0968">10125 14552 0,'17'53'16,"-17"-18"-16,36 36 16,-36-54-16,35 36 15,-17-17-15,-1-19 16,1-34 0</inkml:trace>
  <inkml:trace contextRef="#ctx0" brushRef="#br0" timeOffset="10795.2383">10072 14305 0</inkml:trace>
  <inkml:trace contextRef="#ctx0" brushRef="#br0" timeOffset="11044.5515">10583 14093 0,'-35'0'0,"17"0"15,1 53 1,17 0-16,0 0 0,17 53 15,1-35-15,35 34 16,-35-52 0,17 36-16,-17-72 15,-18 36-15,0-35 16</inkml:trace>
  <inkml:trace contextRef="#ctx0" brushRef="#br0" timeOffset="11162.8522">10548 14534 0,'18'-17'16,"-1"-1"0,19 1-16,-19 17 0,36 17 15,-18-17-15,-17 0 16</inkml:trace>
  <inkml:trace contextRef="#ctx0" brushRef="#br0" timeOffset="11652.0237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 timeOffset="11796.331">11712 14464 0,'18'0'0,"52"18"16,-17-18-16,-17 0 0,87 0 15,-70 0 1,-18 0-16,1-18 0</inkml:trace>
  <inkml:trace contextRef="#ctx0" brushRef="#br0" timeOffset="12163.158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 timeOffset="12680.4234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 timeOffset="14193.7639">8343 15804 0,'0'0'0,"0"18"15,0 0-15,0 52 16,0-17-16,0 35 16,18-35-16,-18 0 15,0 35 1,0-17-16,0-53 0,0 17 16,0-17-16</inkml:trace>
  <inkml:trace contextRef="#ctx0" brushRef="#br0" timeOffset="14759.8346">10301 16087 0,'18'35'0,"-18"0"15,17 1-15,-17-19 0,36 36 16,-36-35 0,17-18-16</inkml:trace>
  <inkml:trace contextRef="#ctx0" brushRef="#br0" timeOffset="14904.2311">10248 15681 0,'18'0'15,"-1"0"-15</inkml:trace>
  <inkml:trace contextRef="#ctx0" brushRef="#br0" timeOffset="15149.1511">10742 15522 0,'-35'-17'15,"-18"-1"1,35 18-16,-17 35 16,35 53-1,0-17-15,35 70 16,-17-70-16,0-1 15,17-17-15,-18 0 0,36 35 16,-53-70-16,18 17 16,-18-17-16,-18-18 15</inkml:trace>
  <inkml:trace contextRef="#ctx0" brushRef="#br0" timeOffset="15270.4503">10530 16140 0,'53'-18'15,"-17"0"1,-1 1-16,71-19 16,-53 19-16,0 17 0,-18-18 15</inkml:trace>
  <inkml:trace contextRef="#ctx0" brushRef="#br0" timeOffset="15855.5192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 timeOffset="15988.1966">11800 15998 0,'89'18'16,"-36"-18"-16,35 0 15,-53-18-15,0 18 0</inkml:trace>
  <inkml:trace contextRef="#ctx0" brushRef="#br0" timeOffset="16539.7522">12718 15681 0,'-18'0'0,"36"18"15,70 70 1,18-35 0,-53-36-16,52 36 15,-52-35-15,-17-18 16,34 35 0,-35-17-16,-52 17 15,-18-35 1,-36 35-16,18-17 15,-53 17 1,53-17-16,-17 17 16,34-17-16,1 0 15,35-1-15,18-17 16</inkml:trace>
  <inkml:trace contextRef="#ctx0" brushRef="#br0" timeOffset="16884.0418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 timeOffset="18274.0663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 timeOffset="18624.7451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 timeOffset="19086.0794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 timeOffset="19748.2461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 timeOffset="20103.8204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 timeOffset="20571.3121">10548 17286 0,'-18'18'16,"36"-18"0,-18 17-16,18 19 15,-18-19-15,17 1 0,1-18 16,-18 18-16,18-18 16</inkml:trace>
  <inkml:trace contextRef="#ctx0" brushRef="#br0" timeOffset="20699.6053">10566 17092 0,'0'-18'16,"17"1"-16,1 17 15</inkml:trace>
  <inkml:trace contextRef="#ctx0" brushRef="#br0" timeOffset="20961.3396">10848 16863 0,'-35'-35'15,"17"17"-15,-17-17 16,17 35-16,0 53 15,18-18-15,0 18 16,18 0-16,-18 0 0,53 70 16,-35-70-16,17-18 15,-17 0-15,17-17 16,-18 17-16,1-17 16,0 0-16,-36-36 15,0 18 1</inkml:trace>
  <inkml:trace contextRef="#ctx0" brushRef="#br0" timeOffset="21072.9427">10813 17268 0,'0'-17'16,"0"-1"0,17 18-16,36-17 15,-18-1-15,36 0 16,-53 1-16,35 17 16,-36 0-16,1-18 15</inkml:trace>
  <inkml:trace contextRef="#ctx0" brushRef="#br0" timeOffset="22255.82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 timeOffset="22412.1151">11959 17145 0,'35'0'16,"-17"0"-16,17 0 16,36-18-16,-36 1 15,53-1 1</inkml:trace>
  <inkml:trace contextRef="#ctx0" brushRef="#br0" timeOffset="22618.0421">12682 17074 0,'18'0'15,"17"0"1,1 0-16,-1-17 15,-18 17-15</inkml:trace>
  <inkml:trace contextRef="#ctx0" brushRef="#br0" timeOffset="22725.6241">12647 17233 0,'18'0'15,"35"0"1,-18-17-16,35-1 15</inkml:trace>
  <inkml:trace contextRef="#ctx0" brushRef="#br0" timeOffset="23074.2863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 timeOffset="23906.5614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 timeOffset="33090.496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 timeOffset="33951.863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 timeOffset="37110.4825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 timeOffset="60446.2778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 timeOffset="60597.0312">8819 18256 0,'71'18'16,"-36"0"-16,36-18 15,-36 17-15,0-17 0,36 0 16</inkml:trace>
  <inkml:trace contextRef="#ctx0" brushRef="#br1" timeOffset="60767.0656">9278 18115 0,'35'18'15,"-17"-18"-15,0 0 0,-1 0 0,36-18 16,-35 18 0,17 0-16</inkml:trace>
  <inkml:trace contextRef="#ctx0" brushRef="#br1" timeOffset="60883.4636">9419 18239 0,'18'17'15,"17"-17"1,0 0-16,18-17 16</inkml:trace>
  <inkml:trace contextRef="#ctx0" brushRef="#br1" timeOffset="61264.6124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 timeOffset="61384.3664">10425 18221 0,'0'18'15,"17"-18"17</inkml:trace>
  <inkml:trace contextRef="#ctx0" brushRef="#br1" timeOffset="61690.8157">10619 18133 0,'-36'35'16,"36"18"-1,0-18 1,18-17-16,35 17 0,17-35 16,-34 0-1,34 0-15,-52-17 16,0 17-16,-1-18 0,-34 0 15,-1-17 1,0 17-16,-35-17 16,18 35-16,-18-18 15,18 18-15,17 0 16,36 0 0,0 0-1</inkml:trace>
  <inkml:trace contextRef="#ctx0" brushRef="#br1" timeOffset="61958.4313">11060 18186 0,'-18'53'16,"18"-36"-16,18 1 15,-1 0 1,1-1-16,17-34 15,-17 17-15,17-36 16,-35 19-16,0-36 16,-18 35-16,-17 0 15,18 1-15,-19 17 16,19 0-16,-1 0 16,18 17-1</inkml:trace>
  <inkml:trace contextRef="#ctx0" brushRef="#br1" timeOffset="62258.1338">11412 18186 0,'0'17'16,"-17"1"-16,17 0 15,0-1-15,0 1 0,17 0 16,1-18-16,17 17 16,-17-17-16,35 0 15,-36-17 1,19-1-16,-36 0 16,0 1-16,0-1 15,-18 0-15,0 1 16,-17 17-1,18 0-15,17-18 16,17 18 0</inkml:trace>
  <inkml:trace contextRef="#ctx0" brushRef="#br1" timeOffset="62441.7666">11765 18203 0,'18'18'16,"-18"0"0,17-1-16,19 1 15,-19-18-15,19-18 16,-19 18-16,-17-17 16,18 17-1</inkml:trace>
  <inkml:trace contextRef="#ctx0" brushRef="#br1" timeOffset="62530.4192">11924 18186 0,'-18'0'16,"1"0"-1,-1 0 1,36 0 15</inkml:trace>
  <inkml:trace contextRef="#ctx0" brushRef="#br1" timeOffset="62668.8817">12083 18239 0,'17'0'15,"1"0"1</inkml:trace>
  <inkml:trace contextRef="#ctx0" brushRef="#br1" timeOffset="62808.8278">12365 18203 0,'18'0'16,"-1"0"-16</inkml:trace>
  <inkml:trace contextRef="#ctx0" brushRef="#br1" timeOffset="62914.8186">12594 18186 0</inkml:trace>
  <inkml:trace contextRef="#ctx0" brushRef="#br1" timeOffset="63067.0335">12788 18168 0,'0'18'0,"18"-18"16</inkml:trace>
  <inkml:trace contextRef="#ctx0" brushRef="#br1" timeOffset="63159.9164">12894 18168 0,'18'0'16</inkml:trace>
  <inkml:trace contextRef="#ctx0" brushRef="#br1" timeOffset="63514.445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 timeOffset="71945.2586">2328 15081 0,'-35'-17'15,"17"17"-15,1 0 16,34 0-1,54 35-15,-36 0 16,106 0 0,-70-35-16,105 18 0,-105-18 15,-1-18-15,1 1 16,0-1-16,17-35 16,-71 18-16,1-18 15</inkml:trace>
  <inkml:trace contextRef="#ctx0" brushRef="#br1" timeOffset="72202.8187">2822 14728 0,'53'53'16,"-18"-35"-16,1 17 0,52 18 15,-35-17 1,70 16-16,-70-34 15,53 53-15,-71-36 16,1 18-16,-19-18 16,-17 18-16,-35-18 15,-36 36 1,18-36-16,1 0 16,-19 1-16,18-1 0,-53 53 15,53-53-15</inkml:trace>
  <inkml:trace contextRef="#ctx0" brushRef="#br0" timeOffset="89112.1892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 timeOffset="89358.0447">21678 12100 0,'-17'18'16,"-1"52"-1,18-17-15,-18 0 0,18 88 16,0-70-16,0-18 16,0 17-16,18-17 0,17 53 15,-17-71-15,-1 1 16,54-1-16,-53-35 15,17 0-15</inkml:trace>
  <inkml:trace contextRef="#ctx0" brushRef="#br0" timeOffset="89630.8112">21943 12435 0,'0'-17'16,"35"34"-16,-17-17 15,35 18-15,-36-18 16,1 18-16,0-1 0,-18 1 16,0 35-16,0-18 15,0 0-15,0-17 16,0 35 0,0-18-16,0-17 15,17 0-15,1-1 16,17-17-16,-17 0 15,-1-17 1,-17-1-16,-17 18 16</inkml:trace>
  <inkml:trace contextRef="#ctx0" brushRef="#br0" timeOffset="89759.3395">21925 12682 0,'-17'0'0,"34"18"15,1-18 1,17 0-16,53-18 15,-52 1-15,16 17 0,-16-18 16,34 0-16,-52 1 16</inkml:trace>
  <inkml:trace contextRef="#ctx0" brushRef="#br0" timeOffset="89970.4163">22225 12136 0,'35'35'16,"36"53"-16,-36-35 16,36 70-1,-36-70-15,-17 71 16,-1-54-16,-17-17 0,-17 35 16,-1-35-1,18-35-15,-35 35 0,35-35 16,-18-18-16</inkml:trace>
  <inkml:trace contextRef="#ctx0" brushRef="#br0" timeOffset="90503.6464">22895 12488 0,'18'0'16,"17"18"-1,0-18 1,-17 0-16,17 0 0,18 0 15,-35 0-15,0 0 16,-18 18-16</inkml:trace>
  <inkml:trace contextRef="#ctx0" brushRef="#br0" timeOffset="90641.8864">22895 12629 0,'18'18'16,"35"0"-16,-36-18 15,54-18 1,-36 18-16,1 0 16,-19 0-16</inkml:trace>
  <inkml:trace contextRef="#ctx0" brushRef="#br0" timeOffset="91421.223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 timeOffset="91877.6793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 timeOffset="92010.0532">25294 12577 0,'-35'-18'16,"0"53"-1,-18 18 1,35-18-16,-17 36 15,17-53-15,18 34 16,0-34-16,0 0 0,0-1 16</inkml:trace>
  <inkml:trace contextRef="#ctx0" brushRef="#br0" timeOffset="92632.9219">25929 12188 0,'-17'0'15,"-19"53"1,36-17-16,-17 52 16,17-35-16,0 17 15,0-17-15,17 53 16,1-53-16,0-18 0,17 36 15,0-18 1,-17-53-16,17 17 0,-17-17 16</inkml:trace>
  <inkml:trace contextRef="#ctx0" brushRef="#br0" timeOffset="92955.9871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 timeOffset="93094.1305">27093 12629 0,'-17'-17'15,"-1"17"-15,18-18 16</inkml:trace>
  <inkml:trace contextRef="#ctx0" brushRef="#br0" timeOffset="93822.8119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 timeOffset="94073.7141">27728 12365 0,'0'18'15,"0"34"1,0-16-16,0 17 16,0 35-16,0-35 15,18 17-15,0-34 16,-1 16 0,-17-34-16,0 0 0,18-18 15</inkml:trace>
  <inkml:trace contextRef="#ctx0" brushRef="#br0" timeOffset="94601.657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 timeOffset="94736.1042">28152 12771 0,'17'0'16,"36"0"-1,-17 17-15,52-17 16,-35 0-16,0 18 0,17-18 15,-52 0-15</inkml:trace>
  <inkml:trace contextRef="#ctx0" brushRef="#br0" timeOffset="94934.9619">28998 12859 0,'0'53'16,"-35"17"-1,-53 18 1,70-70-16,-52 35 16</inkml:trace>
  <inkml:trace contextRef="#ctx0" brushRef="#br0" timeOffset="95541.9774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 timeOffset="95684.0119">29739 12806 0,'53'0'16,"0"0"0,0 0-16,53-18 15,-36 18-15,36-17 16,-71 17-16,-17-18 16,17 18-16</inkml:trace>
  <inkml:trace contextRef="#ctx0" brushRef="#br0" timeOffset="95959.4147">30462 12047 0,'18'0'15,"0"18"-15,17 17 16,53 71 0,-53-53-16,18 18 0,-17-1 15,17 1-15,-18 87 16,-35-87-16,0 17 16,-18-17-16,1 17 0,-36-17 0,-71 70 15,54-71-15</inkml:trace>
  <inkml:trace contextRef="#ctx0" brushRef="#br0" timeOffset="97961.1843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 timeOffset="98161.4724">21361 14023 0,'0'35'0,"0"18"16,0-18-16,17 36 16,-17-53-16,36 35 15,-36-36-15</inkml:trace>
  <inkml:trace contextRef="#ctx0" brushRef="#br0" timeOffset="98395.2484">21837 13970 0,'-53'71'0,"18"-36"16,-1 88-16,19-52 15,17-18-15,0 17 16,0-17-16,53 35 15,-18-70-15,53 17 16,-35-17-16,-18-18 0,36-35 16,-53 17-16</inkml:trace>
  <inkml:trace contextRef="#ctx0" brushRef="#br0" timeOffset="98688.5858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 timeOffset="98806.3124">22049 14340 0,'0'-17'0,"70"17"16,-35 0-1,54 0-15,-36-18 16,52 1-16,-87 17 16</inkml:trace>
  <inkml:trace contextRef="#ctx0" brushRef="#br0" timeOffset="99023.7352">22578 13882 0,'70'88'15,"-34"18"1,-19-36-16,-17 1 0,0 0 0,0 52 15,-17-88 1,17 1-16,0-1 0,-18 0 16,-17-17-16,17-1 15</inkml:trace>
  <inkml:trace contextRef="#ctx0" brushRef="#br0" timeOffset="99522.9081">22931 14235 0,'35'0'16,"-18"0"-16,36 0 15,-17 0 1,17 0-16,-36-18 16,1 18-16,0 0 15</inkml:trace>
  <inkml:trace contextRef="#ctx0" brushRef="#br0" timeOffset="99639.3588">22966 14393 0,'70'0'16,"-34"-17"-16,-1 17 0,18-18 16,-18 18-16</inkml:trace>
  <inkml:trace contextRef="#ctx0" brushRef="#br0" timeOffset="101125.8323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 timeOffset="101848.2671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 timeOffset="101988.936">25576 14252 0</inkml:trace>
  <inkml:trace contextRef="#ctx0" brushRef="#br0" timeOffset="102320.877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 timeOffset="102576.7325">26264 13970 0,'0'-18'0,"18"36"15,-18 0-15,18-1 16,-18 19-16,0-1 16,0 18-16,17 53 15,-17-53-15,0-18 0,18 0 16,-18 0-16,18 18 16,-1-53-16,-17 18 0,0-36 15</inkml:trace>
  <inkml:trace contextRef="#ctx0" brushRef="#br0" timeOffset="103038.4284">27922 14288 0,'0'70'16,"0"-17"0,36 0-1,-1-53-15,-17 0 16</inkml:trace>
  <inkml:trace contextRef="#ctx0" brushRef="#br0" timeOffset="103160.4264">27905 14005 0,'0'18'15</inkml:trace>
  <inkml:trace contextRef="#ctx0" brushRef="#br0" timeOffset="103394.542">28328 13864 0,'-18'-35'15,"1"35"1,17 35-16,-18 36 16,1-18-16,17-18 0,-18 71 15,18-53-15,18 35 16,-1-53-1,1 36-15,-18-54 16,0 1-16,0-36 16</inkml:trace>
  <inkml:trace contextRef="#ctx0" brushRef="#br0" timeOffset="103500.0926">28222 14235 0,'53'0'16,"18"-18"-1,17 18-15,-35 0 0,-18 0 16,0 0-16</inkml:trace>
  <inkml:trace contextRef="#ctx0" brushRef="#br0" timeOffset="104018.081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 timeOffset="104156.0151">29563 14270 0,'17'-18'16,"1"18"-16,17-17 15,54 17-15,-54 0 16,71-18-16,-71 18 16,18 0-16,-36 0 15</inkml:trace>
  <inkml:trace contextRef="#ctx0" brushRef="#br0" timeOffset="104651.6839">30903 14023 0,'-17'0'16,"-19"0"0,1 18-16,-35-1 15,34-17-15,1 18 0,-18-1 16,18 1-16,-36 17 16,54-35-16,-1 18 0,18 0 15,18 35 1,35-18-16,-1-17 15,37 17-15,-36-18 16,0 1-16,17 17 16,-35-17-16,-17-18 0,-18 18 15</inkml:trace>
  <inkml:trace contextRef="#ctx0" brushRef="#br0" timeOffset="105002.6078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 timeOffset="106608.7435">25453 15258 0,'0'35'15,"0"0"-15,18 53 16,-18-17-16,17 52 16,-17-70-16,18 0 15,-18 0-15,0-18 0,17 1 16,-17-1-16,0-17 15,0-1-15</inkml:trace>
  <inkml:trace contextRef="#ctx0" brushRef="#br0" timeOffset="107136.9964">27975 15522 0,'0'36'0,"0"-19"15,18 18-15,-18 36 16,0-36-16,0 18 15,18-18-15,-18 1 0,17-1 0,-17-17 16,35 17 0</inkml:trace>
  <inkml:trace contextRef="#ctx0" brushRef="#br0" timeOffset="107292.0931">27958 15346 0,'-18'-18'16,"36"36"15,-1-1-31</inkml:trace>
  <inkml:trace contextRef="#ctx0" brushRef="#br0" timeOffset="107560.3429">28487 15134 0,'-18'-17'16,"-35"-19"0,53 19-16,-35 34 15,35 1-15,-18 35 16,18 0-16,0 70 15,0-70-15,0 0 16,18 18-16,-18-18 0,18-1 16,17 19-1,-35-36-15,0 1 0,18-19 16,-18 1-16,-18-18 16,0 0-16</inkml:trace>
  <inkml:trace contextRef="#ctx0" brushRef="#br0" timeOffset="107675.6997">28381 15575 0,'71'0'15,"-1"0"-15,-35 0 0,36 0 16,-36 0 0</inkml:trace>
  <inkml:trace contextRef="#ctx0" brushRef="#br0" timeOffset="109000.9407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 timeOffset="109177.8574">29880 15681 0,'0'0'0,"18"0"0,17 0 16,0 18-16,1-18 0,70 17 15,-53-17-15,-1 0 16,1 0-16,18 0 16</inkml:trace>
  <inkml:trace contextRef="#ctx0" brushRef="#br0" timeOffset="109550.7921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 timeOffset="109940.171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 timeOffset="113115.0315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 timeOffset="127769.8158">31133 15857 0,'17'0'63,"1"0"46,-18-17-109,18 17 16,-1 0 31,1 0-16,-18-18-16,-18 36 17,1-18-17,-1 0-15,0 17 0,-35 1 16,36 0-16,-54 17 16,1 0-1,-1 0 1,18-17-16,0 35 15,-17-18-15,52-35 16,-35 36-16,35-36 16,1 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39:06.70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 timeOffset="317.4758">7602 16210 0,'0'0'0,"0"-17"15,18 17 1,17-18-16,-17-17 15,0 17-15,17-17 16,-18 17-16,1-17 0,0 35 16,-18-18-16,17 0 0,-17 36 31,0 17-15,18 1-16,-18-19 0,35 54 15,-17-53 1,0-1-16,17 1 0,-17-1 0</inkml:trace>
  <inkml:trace contextRef="#ctx0" brushRef="#br0" timeOffset="5557.5369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 timeOffset="11076.6778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 timeOffset="15966.8731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 timeOffset="19213.4124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 timeOffset="49423.1135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 timeOffset="53387.4322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 timeOffset="72920.6364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 timeOffset="74456.6832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 timeOffset="81041.6511">9684 3140 0,'0'-18'47,"0"36"-16,0 52-15,0-34 0,0-1-16,0 18 0,0-18 15,0 53-15,17-35 16,-17-18-16,0 18 15,0-17-15,18-1 0,-18 35 16,0-34-16,0-19 16,0 1-16,0 0 15,18-1-15,-18 1 16,0-36 0,-18 18-16,0 0 15,18-17-15</inkml:trace>
  <inkml:trace contextRef="#ctx0" brushRef="#br0" timeOffset="81444.2321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 timeOffset="84848.7764">16439 4022 0,'0'-18'16,"18"18"15,-18-18-15,0 36 15,0 17-31,0 1 16,0 17-16,0-18 15,0 18-15,18 17 0,-18-17 16,0 0-16,17-18 16,-17 71-16,18-71 0,-18 18 15,0-17-15,0-1 16,0 0-16,0 1 0,0-19 15,0 1-15,0-1 0</inkml:trace>
  <inkml:trace contextRef="#ctx0" brushRef="#br0" timeOffset="85167.1661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 timeOffset="86268.5341">23178 4957 0,'0'-18'0,"-18"18"16,18 18 15,0-1-31,0 18 16,0 1-1,0 70-15,18-54 0,-18 19 16,0-18-16,17 18 0,-17-1 15,18-17-15,-1 35 16,-17-53-16,0 1 16,18-1-16,-18-17 0,0-1 15,-18 1-15,1 0 16</inkml:trace>
  <inkml:trace contextRef="#ctx0" brushRef="#br0" timeOffset="86555.5095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 timeOffset="146249.8382">7585 10601 0,'0'-18'0,"0"1"16,0-1 0,0 36 15,0-1-15,17 1-16,-17 17 15,0 1-15,0-1 16,0 0-16,0 0 0,0 1 15,0-19-15,0 19 0,0-19 16,0 1-16,18-1 16</inkml:trace>
  <inkml:trace contextRef="#ctx0" brushRef="#br0" timeOffset="146515.8879">7479 10901 0,'0'0'0,"18"17"0,-1 1 15,1 0 1,-1 17 0,-17-17-16,18-18 0,-18 17 15,18 1-15,-1-18 16,1-18-1,0 1-15,-1-19 16,1 19-16,17-1 16,-17 0-16,-1 1 0,-17-1 15,18 18-15,-18 18 16,0-1-16</inkml:trace>
  <inkml:trace contextRef="#ctx0" brushRef="#br0" timeOffset="149617.5593">4727 9102 0,'0'-18'15,"0"0"1,0 36 62,0 0-78,0-1 16,0 19-16,0-1 0,0-17 15,0-1-15,0 1 16,0 17-16,18-17 0,-18-1 15,0-34 17,0-1-32</inkml:trace>
  <inkml:trace contextRef="#ctx0" brushRef="#br0" timeOffset="150089.0639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 timeOffset="151698.0697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 timeOffset="151973.5212">14199 10777 0,'0'0'15,"0"18"1,0 0-16,18 17 16,0 0-16,-1 0 15,1 18-15,0-17 0,-1-1 16,1-17-16,17-1 0,36 1 16,-36-18-16,18-18 15,0 1-15,35-36 16,-35 17-16,35-34 15,-53 35-15,1-1 16,-19 1-16,-17 17 0</inkml:trace>
  <inkml:trace contextRef="#ctx0" brushRef="#br0" timeOffset="154689.5594">4251 8678 0</inkml:trace>
  <inkml:trace contextRef="#ctx0" brushRef="#br0" timeOffset="154987.4443">4251 8678 0,'0'0'16,"18"0"-16,-18-17 31,0 34 16,0 36-16,0 0-31,0-18 0,-18 36 16,18-18-16,0 17 0,0 1 16,-18 0-16,18 52 15,0-70-15,0 0 16,0-18-16,18 0 0,0 1 15,-18-19-15,17 1 16,1-18 0,-18-18-16</inkml:trace>
  <inkml:trace contextRef="#ctx0" brushRef="#br0" timeOffset="155772.7948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 timeOffset="158099.3872">20638 10089 0,'0'18'31,"0"0"-31,0-1 16,-18 36-16,18-17 15,-18 16-15,18 1 0,-17 53 16,17-53-16,0 18 16,0-36-16,0 0 15,0-17-15,0 17 16,0-52 15</inkml:trace>
  <inkml:trace contextRef="#ctx0" brushRef="#br0" timeOffset="158348.7463">20373 10548 0,'0'18'16,"18"-1"-16,-36-52 0,36 88 0,-1-18 16,1 18-16,17 0 15,-17-35-15,-18-1 16,17-17-16,1 0 16,0 0-16,17 0 0,-17-17 15,17-1-15,0 0 16,36-52-16,-36 52 15,18-35-15,-35 36 0</inkml:trace>
  <inkml:trace contextRef="#ctx0" brushRef="#br0" timeOffset="186247.0628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 timeOffset="187318.2744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 timeOffset="188291.1249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 timeOffset="189103.2476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 timeOffset="189449.6662">5786 9895 0,'35'0'16,"-18"0"-16,-69 0 0,122 0 15,-52 0-15</inkml:trace>
  <inkml:trace contextRef="#ctx0" brushRef="#br0" timeOffset="219148.079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 timeOffset="219295.8956">3228 17498 0,'35'0'16,"-70"0"-16,141 17 0,-71-17 15,0 0-15</inkml:trace>
  <inkml:trace contextRef="#ctx0" brushRef="#br0" timeOffset="219606.3531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 timeOffset="220037.9718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 timeOffset="220156.4808">4410 17657 0,'17'35'15,"-34"-70"-15,52 105 0,-17-17 16,-1-53-16,1 0 0,0 0 16</inkml:trace>
  <inkml:trace contextRef="#ctx0" brushRef="#br0" timeOffset="220273.9522">4463 17410 0,'35'17'32</inkml:trace>
  <inkml:trace contextRef="#ctx0" brushRef="#br0" timeOffset="220515.837">4674 17674 0,'0'0'16,"36"106"-16,-19-71 16,1-17-16,35 0 15,-36-18-15,19 0 0,-19-18 16,19-17-16,-36 17 0,17-17 15,-17 17-15,0-17 16,-17-18-16,-1 35 0,0-17 16,-17 17-16,17 18 15,-17 0-15,0 0 0,17 18 16,1 17-16</inkml:trace>
  <inkml:trace contextRef="#ctx0" brushRef="#br0" timeOffset="226407.3754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 timeOffset="226654.0893">6809 17180 0,'17'18'16,"1"0"-16,17-1 0,18 18 16,0-17-16,0 0 15,0-1-15,0 1 16,70 35-16,-70-18 15,-18-17-15,1 17 0,-1 0 16,-17 1-16,-18-1 16,0 0-16,-36 18 0,-52-18 15,53-17-15,-18 0 16,0-1-16,0 1 16,18 0-16</inkml:trace>
  <inkml:trace contextRef="#ctx0" brushRef="#br0" timeOffset="229888.0165">8608 16845 0,'0'-17'15,"0"-1"1,0 0-1,0 36 32,0 0-31,0-1-16,0 1 16,17-1-16,-17 19 0,0-19 15,0 36-15,0-17 16,18-1-16,-18 0 0,0 0 15,18 18-15,-1-17 16,1 34-16,-18-52 0,18 17 16,-1-17-16,-17-1 15,18 1-15,0-18 0</inkml:trace>
  <inkml:trace contextRef="#ctx0" brushRef="#br0" timeOffset="230171.0919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 timeOffset="230550.6218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 timeOffset="231255.5632">10336 16845 0,'0'18'16,"0"-1"-16,0 19 15,0-1-15,0 0 16,0 1-16,0 16 0,18 37 15,-18-54-15,0 0 16,18 0-16,-18-17 0,17 0 16,-17-1-16,18 1 15</inkml:trace>
  <inkml:trace contextRef="#ctx0" brushRef="#br0" timeOffset="231731.3127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 timeOffset="232273.3093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 timeOffset="233129.9173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 timeOffset="233496.8166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 timeOffset="233571.2843">9737 18274 0,'0'18'0,"35"-1"31</inkml:trace>
  <inkml:trace contextRef="#ctx0" brushRef="#br0" timeOffset="233691.4357">9843 18168 0,'0'-18'16,"0"36"-16,0-71 0,-18 53 0,18-17 15,0-1-15,18 18 16</inkml:trace>
  <inkml:trace contextRef="#ctx0" brushRef="#br0" timeOffset="233904.1475">9931 18221 0,'17'0'0,"-34"0"0,70 35 16,-53-17 0,17 0-16,1-1 0,0 1 15,17-1-15,-18-17 0,1 0 16,35 0-16,-35 0 15,-1-17-15,1-1 0,-18-17 16,0-18-16,-18 18 16,1-1-16,-19 19 0,1-1 15,0 18-15,-36-17 16,18 34 0,18 1-16</inkml:trace>
  <inkml:trace contextRef="#ctx0" brushRef="#br0" timeOffset="234366.1865">10830 18115 0,'0'0'16,"53"71"-16,-35-36 16,-1 0-16,1 71 15,17-71-15,-17 1 0,0-1 16,-1-35-16,1 18 16,0-18-16,-1 0 0,1-18 15,-18 0-15,0-17 0,0-18 16,0 18-16,0 0 15,0-1-15,0 1 0,0 17 16,18 18 0,-1 18-16</inkml:trace>
  <inkml:trace contextRef="#ctx0" brushRef="#br0" timeOffset="234944.3732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 timeOffset="235263.4859">12030 18150 0,'0'0'15,"0"-17"-15,-18-1 16,0 18 0,1 0-16,-1 0 0,18 18 15,-17-1-15,17 1 16,-18 35-16,36-35 0,-1-1 15,1 1-15,-1 0 16,19-1-16,-1-17 0,0 0 16,18-17-16,-35 17 15,-1-18-15,1 0 16,0-17-16</inkml:trace>
  <inkml:trace contextRef="#ctx0" brushRef="#br0" timeOffset="235760.2945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 timeOffset="236010.1365">12647 18327 0,'0'0'32,"0"0"-32,0-53 15,18 18-15,-1-1 16,-17 1-16,0 17 15,18 1-15,-18-1 0,0 1 32,0 34-17,18-17 1</inkml:trace>
  <inkml:trace contextRef="#ctx0" brushRef="#br0" timeOffset="236384.2753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 timeOffset="236873.9707">12488 18186 0,'-17'0'15,"17"17"-15,-36 54 16,19-18 0,-1-18-16,18-17 15,-17-1-15</inkml:trace>
  <inkml:trace contextRef="#ctx0" brushRef="#br0" timeOffset="247330.0139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 timeOffset="247635.4456">14393 17286 0,'18'0'32,"70"18"-17,-53-18 1,1 0-16,17 0 0,-18 0 16,0 17-16,36-17 15,-36 18-15,-17-18 0,-18 18 16,0-1-16,0 1 15,-36 0-15,1 17 16,0-17-16,0 17 0,-1-18 16,-52 54-16,53-18 15,0-18-15,-1-17 0,19 17 16</inkml:trace>
  <inkml:trace contextRef="#ctx0" brushRef="#br0" timeOffset="256006.9203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 timeOffset="256327.3021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 timeOffset="256589.3036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 timeOffset="256910.5033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 timeOffset="257662.4883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 timeOffset="257983.1263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 timeOffset="258523.4557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 timeOffset="260401.3529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 timeOffset="262100.4084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 timeOffset="262271.0266">16722 18203 0,'0'0'0,"17"0"0,1 18 15,0-18-15,17 0 16,0 0-16,-17 0 0</inkml:trace>
  <inkml:trace contextRef="#ctx0" brushRef="#br0" timeOffset="262998.0626">17674 18062 0,'0'0'0,"18"0"15,17 0 1,0 0-16,18-17 15,-17-1-15,16 18 0,72-35 16,-71 35-16,0-18 16,-18 18-16,0-18 0,-17 18 15</inkml:trace>
  <inkml:trace contextRef="#ctx0" brushRef="#br0" timeOffset="263144.9641">17974 18150 0,'0'36'16,"18"-1"-16,-36-106 0,36 177 15,-1-70-15,-17-1 0,0 18 16,18-18-16,-18 0 0</inkml:trace>
  <inkml:trace contextRef="#ctx0" brushRef="#br0" timeOffset="267782.9362">19156 17233 0,'0'18'16,"17"-18"0,36 0-16,0 0 15,0 0-15,18 0 0,-18 17 16,17-17-16,1-17 15,-1 17-15,1 0 0,-1 0 16,54 0-16,-71 0 16,35-18-16,-53 18 15,1 0-15,-19 0 16,1-17-16,0 17 0,-36-18 16,0 0-16</inkml:trace>
  <inkml:trace contextRef="#ctx0" brushRef="#br0" timeOffset="268040.4045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 timeOffset="269440.5426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 timeOffset="269723.8156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 timeOffset="270274.0981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 timeOffset="270569.7086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 timeOffset="272102.5126">23777 17216 0,'36'0'16,"-19"0"-1,18 0-15,89 0 16,-54 0-16,19 0 16,-19 0-16,18 0 0,18 0 15,-18 0-15,-17-18 0,17 18 16,-17 0-16,35-18 0,-54 18 15,-34 0 1,0 0-16,-18-17 0</inkml:trace>
  <inkml:trace contextRef="#ctx0" brushRef="#br0" timeOffset="272318.9686">24642 17004 0,'17'0'15,"18"0"-15,-87 0 0,157 0 16,-16 35-16,-37-17 0,72 17 16,-89-17-1,36 35-15,-71-18 16,17-17-16,-17 17 0,-17-18 16,-1 1-16,-17 0 0,0-1 15,-1 1-15,1 0 16,-18-1-16,18-17 15</inkml:trace>
  <inkml:trace contextRef="#ctx0" brushRef="#br0" timeOffset="273948.2896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 timeOffset="274551.8131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 timeOffset="274729.4415">26723 17216 0,'18'0'16,"-1"-18"-16,1 18 0,-1-18 15,36 1 1,0-1-16,-17 0 0,-1 1 15,0-1-15,0-17 16,-17 17-16,-18 1 0,-18 17 16</inkml:trace>
  <inkml:trace contextRef="#ctx0" brushRef="#br0" timeOffset="274890.0328">26776 16863 0,'0'35'0,"0"-70"15,17 105-15,1-17 0,-18-17 16,18 16-16,-18-16 0,17 17 16,1 17-16,-18-52 15,18 17-15,-18-17 0,17-1 16</inkml:trace>
  <inkml:trace contextRef="#ctx0" brushRef="#br0" timeOffset="275416.3546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 timeOffset="275839.3198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 timeOffset="277865.1686">28610 16704 0,'-17'0'16,"-1"18"-16,-17 17 15,-18 88-15,35-34 16,1-1-16,-1 0 0,-17 0 15,17 0-15,0-17 16,18 70-16,0-88 0,18-18 16,-18 1-16,0-19 0</inkml:trace>
  <inkml:trace contextRef="#ctx0" brushRef="#br0" timeOffset="278532.282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 timeOffset="278882.443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 timeOffset="279621.699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 timeOffset="280130.0417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 timeOffset="293559.384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 timeOffset="296299.7566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 timeOffset="297408.7151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 timeOffset="298982.2865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 timeOffset="326945.0234">10442 3316 0,'18'18'0,"-18"-1"0,0 1 15,0 17-15,0 18 16,18-17-16,-1-19 16,-17 1-16,18-18 0,-1 17 15,1-17-15,0-17 16</inkml:trace>
  <inkml:trace contextRef="#ctx0" brushRef="#br0" timeOffset="327061.0676">10583 3422 0,'18'18'0,"17"35"31,-17-36-15,0 1-16</inkml:trace>
  <inkml:trace contextRef="#ctx0" brushRef="#br0" timeOffset="327408.1063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 timeOffset="327576.1466">11359 3792 0,'0'18'16,"0"-36"-16,0 54 0,0-19 0,0 1 16,18 17-1,0-35-15,-1 18 16,1-18-16,0 0 15</inkml:trace>
  <inkml:trace contextRef="#ctx0" brushRef="#br0" timeOffset="327666.8999">11289 3598 0,'0'-17'15</inkml:trace>
  <inkml:trace contextRef="#ctx0" brushRef="#br0" timeOffset="328065.0526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 timeOffset="328366.003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 timeOffset="328577.0892">12118 3351 0,'0'0'16,"0"36"0,0-1-16,0 0 15,0 18-15,18 0 0,-1 88 16,-17-88 0,0 18-16,18-36 0,-18 18 15,0 17-15,17-52 16,-17 0-16,18 17 15</inkml:trace>
  <inkml:trace contextRef="#ctx0" brushRef="#br0" timeOffset="328862.6814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 timeOffset="329061.2644">12753 3316 0,'0'0'0,"0"18"16,-18-1-16,18 19 16,0-19-16,0 19 0,0-19 15,0 19-15,0-19 16</inkml:trace>
  <inkml:trace contextRef="#ctx0" brushRef="#br0" timeOffset="329196.0874">12912 3387 0,'0'0'15,"0"35"-15,0-17 0,0 17 16,0-17-16,0-1 0,-18 1 15</inkml:trace>
  <inkml:trace contextRef="#ctx0" brushRef="#br0" timeOffset="331179.5425">10389 4092 0,'-17'18'0,"34"-36"0,-52 54 16,0-1-16,17-18 15,0 1-15,18 0 0,-17-1 16,17 1-16,-18 0 0,18-1 16,0 1-1,0 0-15</inkml:trace>
  <inkml:trace contextRef="#ctx0" brushRef="#br0" timeOffset="331421.0236">10160 4180 0,'0'18'0,"0"-36"16,0 54-16,-18-19 0,18 1 15,-17 17-15,17-17 0,0 17 16,17 0-16,-17-17 16,18 0-16,0-1 0,-1-17 15,1 0-15,0 18 16,17-36-16,-18 18 16,1 0-16,0-17 0,-1 17 15</inkml:trace>
  <inkml:trace contextRef="#ctx0" brushRef="#br0" timeOffset="333507.7168">24165 5909 0,'0'-18'47,"18"18"-47,17-35 16,0 17-16,1-34 0,17 16 16,0-17-16,52-70 15,-52 52-15,-17 18 0,17-17 16,-36 17-16,18 0 15,-17 0-15,0 18 0,-18 17 16,0-17-16,0 17 16,-18 1-16,-52 34 31</inkml:trace>
  <inkml:trace contextRef="#ctx0" brushRef="#br0" timeOffset="333816.9027">24095 5644 0,'-18'18'15,"18"17"1,0 1-16,-18 17 0,1-1 16,17-16-16,0 17 15,17 0-15,1-36 0,0 1 16,-1 0-16,19-18 16,17 0-16,-18 0 0,18-18 15,0 18-15,-18-18 0,0 18 16,1 0-16</inkml:trace>
  <inkml:trace contextRef="#ctx0" brushRef="#br0" timeOffset="334968.3826">24765 3916 0,'0'53'31,"18"-18"-31,-18 0 0,17 18 15,1-35-15,-18 0 16,18-1-16</inkml:trace>
  <inkml:trace contextRef="#ctx0" brushRef="#br0" timeOffset="335113.4759">24888 4022 0,'18'0'0,"0"53"15,-1-36 1,-17 19-16,18-1 16,-18 0-16,18 0 0</inkml:trace>
  <inkml:trace contextRef="#ctx0" brushRef="#br0" timeOffset="335558.5026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 timeOffset="336150.8145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 timeOffset="336880.7271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 timeOffset="337058.4024">27040 4092 0,'0'36'0,"0"-72"0,-17 89 0,17-18 15,17-17-15,1-18 16</inkml:trace>
  <inkml:trace contextRef="#ctx0" brushRef="#br0" timeOffset="337191.9135">27252 4022 0,'0'17'0,"0"-34"0,0 52 16,0-17-16,0 17 15,0-17-15,0-1 16,0 18-16,0-17 0</inkml:trace>
  <inkml:trace contextRef="#ctx0" brushRef="#br0" timeOffset="358936.1556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 timeOffset="359195.2959">6191 13018 0,'18'0'16,"0"0"-1,-1 0-15,36 0 16,-18 0-16,1 0 15,-1 0-15,0 0 0,0 0 16,1 17-16,34-17 16,-34 18-16,-19-1 0,1-17 15,-18 18-15,0 0 0,-35 70 32,-1-70-32,1 17 15,0 0-15,17 0 0,-17 1 16,-36 34-16</inkml:trace>
  <inkml:trace contextRef="#ctx0" brushRef="#br0" timeOffset="362457.5804">27234 12859 0,'0'0'0,"36"0"16,-1 0-16,18-18 16,0 18-16,70-18 15,-52 18-15,17-17 0,-17 17 16,17-18-16,0 1 16,0 17-16,-17-18 0,70 18 15,-88-18-15,0 18 16,-36 0-16,-34 0 15,-19 0-15</inkml:trace>
  <inkml:trace contextRef="#ctx0" brushRef="#br0" timeOffset="362811.7564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17:04.37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 timeOffset="198.8267">5680 4851 0,'35'0'16,"0"0"-16,1 0 15,-1 17-15,18-17 16,-18 0-16,18 0 0,-18-17 16,-17 17-16,0 0 0,-1 0 15</inkml:trace>
  <inkml:trace contextRef="#ctx0" brushRef="#br0" timeOffset="827.9887">6579 4674 0,'36'0'47,"17"18"-31,-18-18-16,0 0 0,53 0 15,-52 0-15,-1 18 16,-18-18-16,1 0 16,0 17-16,-1 1 15,-34-18-15</inkml:trace>
  <inkml:trace contextRef="#ctx0" brushRef="#br0" timeOffset="977.0341">6720 4939 0,'53'0'16,"0"-18"-16,0 18 15,-35-17-15,17 17 16,-35 17-1</inkml:trace>
  <inkml:trace contextRef="#ctx0" brushRef="#br0" timeOffset="1623.0446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 timeOffset="1900.2958">8132 4357 0,'17'-18'0,"18"18"15,18-17 1,-17-1-16,34 0 15,-17 18 1,-35-17-16,-1 17 16,-34 0-1</inkml:trace>
  <inkml:trace contextRef="#ctx0" brushRef="#br0" timeOffset="2027.9915">8290 4374 0,'0'53'15,"0"0"1,18 0 0,-18-35-16,0 17 15,18-17-15</inkml:trace>
  <inkml:trace contextRef="#ctx0" brushRef="#br0" timeOffset="2484.0022">8625 4692 0,'18'0'16,"35"35"-1,-18-17-15,1 0 0,34 17 16,-35-18-16,36 19 16,-53-19-16,34 19 15,-34-36-15,17 35 16,-17-35-1</inkml:trace>
  <inkml:trace contextRef="#ctx0" brushRef="#br0" timeOffset="2662.0852">8908 4657 0,'-71'70'15,"1"18"1,34-52-16,1 34 16,35-34-16,0-19 0,0 1 15,18-1-15,-1 1 0</inkml:trace>
  <inkml:trace contextRef="#ctx0" brushRef="#br0" timeOffset="2923.2671">9419 4763 0,'53'-18'16,"18"0"-16,-1 1 16,1-1-1,-36 18-15,-17-18 0,-1 18 16</inkml:trace>
  <inkml:trace contextRef="#ctx0" brushRef="#br0" timeOffset="3129.6502">9613 4463 0,'0'70'16,"0"18"-16,0-52 15,0 17-15,18 17 16,-1 18-1,1-52-15,35-1 16,-35-17-16,-1-18 0</inkml:trace>
  <inkml:trace contextRef="#ctx0" brushRef="#br0" timeOffset="3518.7132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 timeOffset="4763.8394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 timeOffset="4955.665">17410 4251 0,'35'-18'16,"0"18"-16,18-17 16,-18 17-16,-17 0 0,17 17 15</inkml:trace>
  <inkml:trace contextRef="#ctx0" brushRef="#br0" timeOffset="5070.464">17445 4463 0,'18'17'0,"17"-34"16,35-1 0,-34 18-16,-1-18 15</inkml:trace>
  <inkml:trace contextRef="#ctx0" brushRef="#br0" timeOffset="5560.3291">18309 3298 0,'0'-17'15,"53"17"1,-18-18 0,54 18-16,-54-17 15,0 17-15,0-18 0,1 18 16,-19 0 0</inkml:trace>
  <inkml:trace contextRef="#ctx0" brushRef="#br0" timeOffset="6015.1411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 timeOffset="6430.3913">18997 3440 0,'18'0'16,"-18"17"15,0 1-15</inkml:trace>
  <inkml:trace contextRef="#ctx0" brushRef="#br0" timeOffset="6571.4209">19032 3863 0,'0'18'16,"0"-1"-16,0 1 16</inkml:trace>
  <inkml:trace contextRef="#ctx0" brushRef="#br0" timeOffset="6686.3327">19050 4269 0,'0'35'16</inkml:trace>
  <inkml:trace contextRef="#ctx0" brushRef="#br0" timeOffset="6967.5805">18927 5309 0,'17'0'16</inkml:trace>
  <inkml:trace contextRef="#ctx0" brushRef="#br0" timeOffset="7101.3951">18962 5398 0,'0'17'0,"17"18"16</inkml:trace>
  <inkml:trace contextRef="#ctx0" brushRef="#br0" timeOffset="7239.8943">18944 5786 0,'0'35'15,"18"-18"1,-1-17-16,1 0 15,0 0-15</inkml:trace>
  <inkml:trace contextRef="#ctx0" brushRef="#br0" timeOffset="7795.6009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 timeOffset="8574.7502">21678 4374 0,'18'0'15,"-1"18"-15,1 0 16,17-1-16,18 36 16,-17-17-16,-19-19 0,54 36 15,-54-35 1,19 17-16,-19-35 16,1 18-16,0-36 15</inkml:trace>
  <inkml:trace contextRef="#ctx0" brushRef="#br0" timeOffset="8719.1842">22031 4463 0,'-35'53'16,"-1"-18"-16,-34 35 16,35-34-16,17 17 15,0-18-15,1 35 16,34-52-16</inkml:trace>
  <inkml:trace contextRef="#ctx0" brushRef="#br0" timeOffset="8885.2828">22419 4427 0,'18'-17'16,"17"-1"-16,-17 18 16</inkml:trace>
  <inkml:trace contextRef="#ctx0" brushRef="#br0" timeOffset="9026.7868">22507 4586 0,'18'0'15,"35"0"1,-36-18-16,36-17 16</inkml:trace>
  <inkml:trace contextRef="#ctx0" brushRef="#br0" timeOffset="9413.542">23089 3228 0,'18'-18'15,"0"18"-15,17 0 0,53-17 16,-53-1-16,18 18 16,0-18-16,-18 18 15,-17 0-15,17 0 0</inkml:trace>
  <inkml:trace contextRef="#ctx0" brushRef="#br0" timeOffset="9830.993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 timeOffset="10186.3162">23795 3545 0,'18'0'15,"-1"0"1,1 0-16</inkml:trace>
  <inkml:trace contextRef="#ctx0" brushRef="#br0" timeOffset="10331.4421">23760 4004 0,'17'18'16,"1"-1"0,0-17-1</inkml:trace>
  <inkml:trace contextRef="#ctx0" brushRef="#br0" timeOffset="10465.5564">23777 4480 0,'18'18'15,"0"0"-15,-18-1 16</inkml:trace>
  <inkml:trace contextRef="#ctx0" brushRef="#br0" timeOffset="10776.6109">23795 5433 0,'18'0'16,"-1"0"0</inkml:trace>
  <inkml:trace contextRef="#ctx0" brushRef="#br0" timeOffset="10913.928">23760 5697 0,'0'18'0,"0"35"16,17-18 0,-17-17-16,18-1 15,0 19 1</inkml:trace>
  <inkml:trace contextRef="#ctx0" brushRef="#br0" timeOffset="11038.3877">23742 6156 0,'0'18'15,"18"-18"-15,-1 0 0</inkml:trace>
  <inkml:trace contextRef="#ctx0" brushRef="#br0" timeOffset="11705.9792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 timeOffset="15509.8194">26899 4286 0,'18'0'47,"0"18"-31,17 17-16,-17-17 0,17 17 16,0 0-16,0 1 15,1-1-15,-1 0 0,18 36 16,-18-54-16,-17 19 0,17-1 15,-35-17-15,18-18 16</inkml:trace>
  <inkml:trace contextRef="#ctx0" brushRef="#br0" timeOffset="15703.6078">27323 4339 0,'-36'18'16,"-17"35"-16,18-18 15,0 18 1,0-35-16,17 34 16,18-16-16,0-19 0,0 1 15</inkml:trace>
  <inkml:trace contextRef="#ctx0" brushRef="#br0" timeOffset="16216.7787">27781 4339 0,'0'-17'15,"-17"-1"-15,-19 18 16,1 0-1,17 18-15,-17 34 16,18 19 0,17-18-16,35 0 15,-18-36-15,54 19 16,0-19 0,-36-17-1,-18 0-15,1 0 0,-36-17 0</inkml:trace>
  <inkml:trace contextRef="#ctx0" brushRef="#br0" timeOffset="16348.5427">27658 4533 0,'35'18'16,"0"-18"-16,36 0 16,-36 0-1,18-18-15,35 18 0,-52-17 16,-19 17-1</inkml:trace>
  <inkml:trace contextRef="#ctx0" brushRef="#br0" timeOffset="16583.561">28222 4022 0,'0'88'16,"18"-35"-16,-18 70 16,0-70-16,18 18 15,-18-1-15,17-17 0,1 53 16,-1-53 0,-17-18-16,18-17 0,-18 0 15</inkml:trace>
  <inkml:trace contextRef="#ctx0" brushRef="#br0" timeOffset="16810.8487">28399 4022 0,'17'123'16,"1"18"-1,-18-70-15,35 88 16,-17-18-16,-1-88 16,-17 0-16,18-1 0,-18-16 15,18-1-15,-18-17 0,-18-18 16</inkml:trace>
  <inkml:trace contextRef="#ctx0" brushRef="#br0" timeOffset="17139.1601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 timeOffset="17687.8383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 timeOffset="18100.4567">29316 3722 0,'17'0'31,"1"17"-15,0-17 0,-1 18-16,-17 0 0,18-18 15,17 17-15,-17-17 16,0 18-16,-1 0 0,1-18 16,-18 17-1,18-17-15,-18-17 16</inkml:trace>
  <inkml:trace contextRef="#ctx0" brushRef="#br0" timeOffset="18255.935">29492 3739 0,'-35'18'15,"17"17"1,-17-17-16,35 0 15,-18 17-15,1 0 16,-1-17 0</inkml:trace>
  <inkml:trace contextRef="#ctx0" brushRef="#br0" timeOffset="19116.9523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 timeOffset="19458.545">27905 2364 0,'-53'0'16,"0"35"0,35 18-16,18 0 15,18-18 1,0-17-16,34 35 16,-16-36-16,-19-17 15,1 0-15,-36-17 16,1-1-1,-1 0-15,0 1 0,-17-19 16,18 19 0,34 17-1,1 0 1,17 0-16,18 0 16,-18 0-16,1 17 15,16-17-15</inkml:trace>
  <inkml:trace contextRef="#ctx0" brushRef="#br0" timeOffset="19713.2591">28293 1940 0,'0'106'16,"17"0"-16,1-35 16,0 52-16,-1-52 15,1-19-15,0 19 0,-18-18 16,17 0-16,1 17 16,-18-52-16,18 17 15</inkml:trace>
  <inkml:trace contextRef="#ctx0" brushRef="#br0" timeOffset="19937.5117">28504 2011 0,'0'70'15,"0"1"1,0 35-1,0-53-15,18 141 16,0-124-16,-1 36 16,-17-53-16,18 35 15,-18-52-15,0-1 16,18-35-16,-36 0 16</inkml:trace>
  <inkml:trace contextRef="#ctx0" brushRef="#br0" timeOffset="20286.9821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 timeOffset="20736.4724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 timeOffset="20938.6059">29351 1940 0,'18'36'16,"-1"16"-16,1-34 16,17 0-16,-17-1 0,17 19 15,-17-19-15,17-17 16,-17 0 0</inkml:trace>
  <inkml:trace contextRef="#ctx0" brushRef="#br0" timeOffset="21099.2556">29545 1940 0,'-35'53'16,"17"-35"-16,-17 35 16,17-18-16,18-17 0,-17 35 15,17-18 1,-18-17-16,18-1 0</inkml:trace>
  <inkml:trace contextRef="#ctx0" brushRef="#br0" timeOffset="27061.0117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 timeOffset="29395.2342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 timeOffset="29657.5763">3775 8008 0,'17'71'16,"-17"-36"-16,36 0 15,-19-17-15,1-1 0,0-17 16,-1 0-16,36-17 16,-35-1-16,-18-17 15,17 0-15,-17-1 0,-17-34 16,-1 35-1,-17 17-15,-18-35 16,18 53-16,-1-18 16,19 18-16,17 18 0,0 0 15</inkml:trace>
  <inkml:trace contextRef="#ctx0" brushRef="#br0" timeOffset="29913.616">4163 8132 0,'17'17'16,"-34"-52"0,17 17-16,-18-35 15,18 18 1,0-35-16,0 34 16,18 1-16,-1 17 15,19 18-15,-19 0 16,36 36-1,-35-1-15,0-17 0,17 52 16,-35-35-16,17 1 0,1 34 16,0-52-1,-18-1-15,17 1 16</inkml:trace>
  <inkml:trace contextRef="#ctx0" brushRef="#br0" timeOffset="30085.0491">4674 7990 0,'36'0'16,"-19"0"-16,36-17 16,-35 17-16,-1 0 15,-17-18-15,18 18 0</inkml:trace>
  <inkml:trace contextRef="#ctx0" brushRef="#br0" timeOffset="30569.4682">5203 7814 0,'0'71'16,"18"-36"-16,-18 0 15,18 0-15,-1 1 0,19 34 16,-19-52-16,1 17 15,0-17-15,-1-18 16,-17-18-16,0-35 16,0 18-16,0-36 15,-17 36 1,-1 0-16,0-36 16,18 54-16,0-1 0</inkml:trace>
  <inkml:trace contextRef="#ctx0" brushRef="#br0" timeOffset="31196.5204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 timeOffset="31358.6737">6350 7514 0,'18'88'16,"-18"36"-16,0-18 16,0-36-1,17-17-15,1 35 16,17 1-16,0-72 15,-17 1-15</inkml:trace>
  <inkml:trace contextRef="#ctx0" brushRef="#br0" timeOffset="31608.74">6597 7938 0,'-18'17'15,"1"1"-15,17 17 16,0-17-16,17 17 15,19-17-15,-19-1 16,19-17-16,-1 0 16,-18 0-16,1 0 0,17-35 15,-35 17-15,0 1 16,0-36-16,-17 35 16,-1-17-16,-17 0 15,17-1-15,1 19 16,17-1-16</inkml:trace>
  <inkml:trace contextRef="#ctx0" brushRef="#br0" timeOffset="31881.1604">6950 8026 0,'0'17'16,"0"-34"-1,0-1-15,17 0 16,-17-17-16,0 0 16,18 17-16,-18-17 15,18 17-15,-1 1 16,1 17-16,0 0 16,-18 17-16,17 19 15,1-1 1,-18-17-16,17-1 15,-17 18 1,0-17-16</inkml:trace>
  <inkml:trace contextRef="#ctx0" brushRef="#br0" timeOffset="32033.4037">7073 7620 0,'0'-18'16,"0"1"-16,18-1 0,-1 0 0</inkml:trace>
  <inkml:trace contextRef="#ctx0" brushRef="#br0" timeOffset="32436.7596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 timeOffset="33015.7605">7602 7885 0,'0'-18'16,"-17"0"0,-1 18-1,0 0-15,1 0 0,-18 36 16,17-19-16,0 36 16,18-35-16,18 35 15,0-36-15,-1 1 16,18 0-16,1-1 0,34 1 15,-17-18-15,18-18 16,-36 1-16,-17-1 16</inkml:trace>
  <inkml:trace contextRef="#ctx0" brushRef="#br0" timeOffset="33382.2765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 timeOffset="33702.0386">8643 7514 0,'0'18'16,"-18"-1"-1</inkml:trace>
  <inkml:trace contextRef="#ctx0" brushRef="#br0" timeOffset="33804.9898">8731 7849 0,'-17'-17'32</inkml:trace>
  <inkml:trace contextRef="#ctx0" brushRef="#br0" timeOffset="34988.9948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 timeOffset="35157.2247">3193 9596 0,'88'-36'15,"18"19"1,-53-1-16,35-17 16,-53 17-16,0 18 0,18 0 15</inkml:trace>
  <inkml:trace contextRef="#ctx0" brushRef="#br0" timeOffset="35497.3607">3933 9596 0,'36'0'16,"-19"-18"-16,54 0 15,-36 18-15,36-17 16,-54-1-1,19 18-15</inkml:trace>
  <inkml:trace contextRef="#ctx0" brushRef="#br0" timeOffset="35619.4154">4057 9772 0,'53'0'15,"-18"18"1,0-18-16,54-18 0,-1 0 15,-53 1 1</inkml:trace>
  <inkml:trace contextRef="#ctx0" brushRef="#br0" timeOffset="36020.0835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 timeOffset="37389.0064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 timeOffset="37659.0065">3687 11130 0,'-36'35'16,"36"1"-16,0 17 16,18-18-1,17-17-15,-17-1 0,17 1 16,0-1-16,1-17 0,-19 0 16,19-17-16,-1-1 0,0-35 15,-35 18 1,0 17-16,0-17 0,0 0 15,-53-36-15,0 18 16,18 36-16,0 17 16,17 0-16,0 0 15,18 17-15</inkml:trace>
  <inkml:trace contextRef="#ctx0" brushRef="#br0" timeOffset="37893.1455">4180 11324 0,'-35'-17'15,"35"-1"-15,-35-35 16,35 18-16,0-18 16,0 18-16,0-1 0,18 19 15,-18-1-15,17 18 0,18-18 16,18 18-1,-35 0-15,17 0 16,1 18-16,16-18 16,-34 0-16</inkml:trace>
  <inkml:trace contextRef="#ctx0" brushRef="#br0" timeOffset="38289.3313">5345 10971 0,'17'71'16,"-17"-36"-16,18 36 16,0-54-16,-18 1 0,35 0 15,-18-18-15</inkml:trace>
  <inkml:trace contextRef="#ctx0" brushRef="#br0" timeOffset="38432.586">5327 10672 0,'0'-18'15,"18"18"1,-1 0 0</inkml:trace>
  <inkml:trace contextRef="#ctx0" brushRef="#br0" timeOffset="39274.3116">6615 10866 0,'0'17'16,"0"1"-1,0 17-15,0-17 0,0 17 16,0-17-16,0 17 15,0-17-15,0 17 0,17-17 16,1-1-16,0 1 16,-1-36-16</inkml:trace>
  <inkml:trace contextRef="#ctx0" brushRef="#br0" timeOffset="39400.0445">6579 10513 0</inkml:trace>
  <inkml:trace contextRef="#ctx0" brushRef="#br0" timeOffset="39673.2446">6862 11024 0,'-18'-17'31,"18"-1"-31,0-35 16,0 35-16,18-34 16,-1 34-16,18-17 15,-17 35-15,17 0 16,-17 17-16,17 19 15,-17-1-15,17 35 16,-35-52-16,35 35 16,-35-35-1,18 17-15,-18-17 16</inkml:trace>
  <inkml:trace contextRef="#ctx0" brushRef="#br0" timeOffset="41501.5773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 timeOffset="42042.0306">10072 10301 0,'-18'-18'16,"1"18"0,-19 18-16,19 17 15,-1 71-15,0-53 16,18 18-16,18 52 15,0-70-15,35 53 16,-18-53-16,53 17 16,-53-52-16,36 17 15,-36-35-15,0 0 16</inkml:trace>
  <inkml:trace contextRef="#ctx0" brushRef="#br0" timeOffset="42360.3036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 timeOffset="42531.2748">10848 10901 0,'35'0'0,"18"0"16,-35-18 0,35 18-16,0-17 15</inkml:trace>
  <inkml:trace contextRef="#ctx0" brushRef="#br0" timeOffset="42860.8015">11377 10724 0,'18'18'16,"-1"0"-16,19 35 16,-19-36-16,19 1 0,-19 17 15,18-17-15,-17-1 16,35 19-16,-35-36 15,-1 17-15</inkml:trace>
  <inkml:trace contextRef="#ctx0" brushRef="#br0" timeOffset="43039.0355">11642 10777 0,'-18'0'0,"36"0"0,-71 36 0,-18 17 15,36-36 1,17 18-16,-17 18 16,35-35-16,0 17 15,0-17-15,18-18 0</inkml:trace>
  <inkml:trace contextRef="#ctx0" brushRef="#br0" timeOffset="43314.5892">11783 10319 0,'35'35'0,"18"0"15,18 54-15,-36-37 16,0 37-16,-17-36 15,-18-1-15,-18 54 16,0-53-16,1 0 16,-18-18-16,17 18 0,-53 18 15,36-53-15,-18 34 16,36-52 0</inkml:trace>
  <inkml:trace contextRef="#ctx0" brushRef="#br0" timeOffset="43537.6334">12400 10548 0,'18'18'16,"-18"-1"-1,0 1 1</inkml:trace>
  <inkml:trace contextRef="#ctx0" brushRef="#br0" timeOffset="43661.1216">12471 10901 0,'17'17'16</inkml:trace>
  <inkml:trace contextRef="#ctx0" brushRef="#br0" timeOffset="45806.619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 timeOffset="45956.706">5203 12347 0,'71'0'0,"0"0"16,17 0 0,-53 0-16,53 18 15,-70-18-15</inkml:trace>
  <inkml:trace contextRef="#ctx0" brushRef="#br0" timeOffset="46168.3946">5891 12277 0,'71'-18'15,"17"0"1,0 1 0,-35-1-16,-17 0 15,-19 18-15,18-17 16</inkml:trace>
  <inkml:trace contextRef="#ctx0" brushRef="#br0" timeOffset="46345.8128">6050 12047 0,'0'53'15,"0"0"-15,18-18 0,-18 71 16,17-70 0,1 17-16,-18-1 0,18-16 15,-1-1-15,1 0 16,0-17-16,-1 0 0</inkml:trace>
  <inkml:trace contextRef="#ctx0" brushRef="#br0" timeOffset="47006.5965">6544 12118 0,'18'0'0,"17"0"15,-17 0-15,52 0 16,-35 0-16,54-18 15,-54 18-15,18 0 16</inkml:trace>
  <inkml:trace contextRef="#ctx0" brushRef="#br0" timeOffset="47157.8015">6562 12347 0,'70'0'16,"1"0"-16,-36 0 16,0 0-16,36-17 15,-53 17-15</inkml:trace>
  <inkml:trace contextRef="#ctx0" brushRef="#br0" timeOffset="48552.7769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 timeOffset="48766.8698">8414 11906 0,'35'-35'16,"36"0"-1,-1-1 1,-35 19-16,1 17 0,17-18 15,-18 18 1</inkml:trace>
  <inkml:trace contextRef="#ctx0" brushRef="#br0" timeOffset="48960.1409">8573 11836 0,'-18'53'0,"18"17"15,0-35 1,0 18-16,18 36 15,-1-1 1,1-53-16,-1 36 0,1-54 16,17 1-16,-17 0 0,17-1 15,-17-17 1,0 0-16,-1 0 0,18-17 16,-17 17-16,0-18 15,-18 0-15</inkml:trace>
  <inkml:trace contextRef="#ctx0" brushRef="#br0" timeOffset="49159.8283">9102 12224 0,'0'53'16,"0"-36"0,17 19-16,19-36 15,-19 0-15</inkml:trace>
  <inkml:trace contextRef="#ctx0" brushRef="#br0" timeOffset="49315.3307">9102 11871 0,'17'0'16,"1"0"0</inkml:trace>
  <inkml:trace contextRef="#ctx0" brushRef="#br0" timeOffset="49649.4341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 timeOffset="50203.9986">9931 12136 0,'35'0'16,"0"0"-16,1-18 15,16 18-15,-16-18 0,70-17 16,-54 35-16,37-18 16,-72 18-16,36-17 15</inkml:trace>
  <inkml:trace contextRef="#ctx0" brushRef="#br0" timeOffset="50360.7253">10389 12012 0,'0'0'0,"-17"0"16,-1-18-16,-35 18 16,35 0-16,1 18 0,-18 35 15,17-35 1,0 17-16,1 0 0,-1 36 16,0-54-16,18 19 15,-17-19-15,17 1 16,-18-18-16,0-18 15</inkml:trace>
  <inkml:trace contextRef="#ctx0" brushRef="#br0" timeOffset="50535.4498">10125 11959 0,'35'53'16,"18"0"-1,0 0-15,17 0 16,-34-36-16,-19 1 16,19 17-1,-19-17-15</inkml:trace>
  <inkml:trace contextRef="#ctx0" brushRef="#br0" timeOffset="50966.5348">10830 12030 0,'18'35'16,"0"-17"0,70 35-1,-53-36-15,71 18 16,-71-17-16,18 0 0,-18-1 16,18 19-16,-35-19 15,0-17-15</inkml:trace>
  <inkml:trace contextRef="#ctx0" brushRef="#br0" timeOffset="51135.5928">11148 12047 0,'-53'53'15,"18"-17"-15,-1 34 16,19-35-16,17-17 15,0 17-15,35-35 16,-17 0-16</inkml:trace>
  <inkml:trace contextRef="#ctx0" brushRef="#br0" timeOffset="51302.3515">11412 11924 0,'53'-18'16,"-17"1"-16,16-1 16,-16 0-16,34 1 15,-52-1-15,0 18 16</inkml:trace>
  <inkml:trace contextRef="#ctx0" brushRef="#br0" timeOffset="51486.0407">11536 11924 0,'-18'53'16,"1"35"-16,17-53 15,17 36-15,18-1 16,-17-34-16,17-19 16,18 19-16,-17-19 15,-19 1-15,36-18 16,-35 0-16,-1-18 15</inkml:trace>
  <inkml:trace contextRef="#ctx0" brushRef="#br0" timeOffset="51622.1942">11906 12224 0,'0'17'16,"18"1"-1,0 0-15,-18-1 0,35-17 16</inkml:trace>
  <inkml:trace contextRef="#ctx0" brushRef="#br0" timeOffset="51772.1168">11942 11924 0,'35'0'16</inkml:trace>
  <inkml:trace contextRef="#ctx0" brushRef="#br0" timeOffset="52116.6832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 timeOffset="53681.2212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 timeOffset="53821.73">3263 14129 0,'35'0'15,"18"0"-15,0 0 16,18 0-16,-18 0 16,35-18-16</inkml:trace>
  <inkml:trace contextRef="#ctx0" brushRef="#br0" timeOffset="54108.8403">4110 13988 0,'35'0'16,"0"0"-16,18 0 16,0-18-16,-17 18 15,34-18 1,-52 18-16,-1 0 0,1 0 15</inkml:trace>
  <inkml:trace contextRef="#ctx0" brushRef="#br0" timeOffset="54298.175">4286 13794 0,'-17'88'16,"17"0"-16,0-35 16,0 17-16,17-17 15,19 0-15,-19-17 16,1-36-16</inkml:trace>
  <inkml:trace contextRef="#ctx0" brushRef="#br0" timeOffset="54493.0672">4639 13899 0,'35'18'15,"18"-18"1,18 0-16,-54 0 15,1 0-15,0 0 16</inkml:trace>
  <inkml:trace contextRef="#ctx0" brushRef="#br0" timeOffset="54615.3794">4674 14041 0,'18'0'0,"17"35"15,1-35 1,-1 0-16,35 0 15,-17 0-15,-17-18 16</inkml:trace>
  <inkml:trace contextRef="#ctx0" brushRef="#br0" timeOffset="55033.1018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 timeOffset="57262.4691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 timeOffset="59147.9833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 timeOffset="59782.4197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 timeOffset="59964.554">19068 7832 0,'17'53'16,"19"17"0,-19 36-1,-17-53-15,18 35 16,-18 0-16,17-35 16,1 0-16,0-53 15,-1 18-15,1-36 16</inkml:trace>
  <inkml:trace contextRef="#ctx0" brushRef="#br0" timeOffset="60209.5601">19315 8220 0,'0'17'16,"17"36"0,-17-17-16,18-19 0,17 1 15,18 17 1,-18-35-16,-17 0 0,53 0 15,-54-18-15,-17 1 16,0-18 0,0 17-16,-35-17 0,0 17 15,-18-17 1,17 17-16,19 18 16,-1 0-16,18 18 15,18-1-15,-1 1 16</inkml:trace>
  <inkml:trace contextRef="#ctx0" brushRef="#br0" timeOffset="60396.132">19756 8396 0,'-18'-18'0,"0"1"16,18-1-16,-17-17 15,17 0-15,0 17 16,0-35-16,17 35 15,1 1-15,17-18 16,-17 35-16,17 17 16</inkml:trace>
  <inkml:trace contextRef="#ctx0" brushRef="#br0" timeOffset="60505.2294">19879 8255 0,'0'35'15,"18"1"1,-18-19-16,35 18 15,-17-35-15,-18 18 0,35-18 16</inkml:trace>
  <inkml:trace contextRef="#ctx0" brushRef="#br0" timeOffset="60672.0127">19985 8008 0,'0'-35'0,"0"17"16,18 1-16,-1 17 16,18 0-1,-17 0-15,0 0 16,-18 17-16,17 1 0</inkml:trace>
  <inkml:trace contextRef="#ctx0" brushRef="#br0" timeOffset="61099.2165">20144 8202 0,'17'-18'0,"19"18"15,-19 0-15,54 0 16,-36 0-16,36 18 15,-54-18-15,1 35 16,-18-17 0,-18 17-16,-52 1 15,52-1-15,-17-18 0,17 1 16,0 17-16,18-17 16,18 0-16,17-1 15,-17-17-15,53 0 16,-36-17-16</inkml:trace>
  <inkml:trace contextRef="#ctx0" brushRef="#br0" timeOffset="61750.4628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 timeOffset="82215.1929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 timeOffset="82383.6758">17833 9948 0,'53'0'15,"-36"0"-15,89 0 16,-35 0-16,70-17 15,-88-1-15,35 18 16,-70-18-16,-1 18 16</inkml:trace>
  <inkml:trace contextRef="#ctx0" brushRef="#br0" timeOffset="83599.9674">19050 9825 0,'18'-18'16,"-1"18"-1,54-17 1,-36-1-16,0 18 0,1-18 16,17 1-16,-18 17 15,-17 0-15,-18 17 16</inkml:trace>
  <inkml:trace contextRef="#ctx0" brushRef="#br0" timeOffset="83744.3361">19173 10019 0,'18'18'0,"35"-18"15,-18 0-15,36-18 16,-36 0-16,0 18 15,1-17-15,-19-1 0</inkml:trace>
  <inkml:trace contextRef="#ctx0" brushRef="#br0" timeOffset="84473.1751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 timeOffset="84901.632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 timeOffset="85635.2289">21625 10019 0,'-17'0'16,"-1"0"15,18 18-31,-18-18 16</inkml:trace>
  <inkml:trace contextRef="#ctx0" brushRef="#br0" timeOffset="86476.2174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 timeOffset="86776.3073">22507 9913 0,'-17'53'15,"17"-35"-15,0 17 16,17 0-16,1-17 16,0-1-16,52 1 15,-35-18-15,36 0 16,-36-18-16,-17 1 16,-1-18-16,-17 17 15,0 0-15,-52-35 16,34 18-16,-53 0 15,1 0 1,52 35-16,1 0 0,34 17 16</inkml:trace>
  <inkml:trace contextRef="#ctx0" brushRef="#br0" timeOffset="87121.9691">23001 9878 0,'18'-18'16,"-1"18"-1,19-17-15,34-1 16,36 0 0,-71 1-16,1 17 0,17-18 15,-36 18 1,-52 0-1</inkml:trace>
  <inkml:trace contextRef="#ctx0" brushRef="#br0" timeOffset="87381.1746">23266 9349 0,'-18'35'16,"0"35"-16,18 36 16,0-53-1,0 71-15,18-71 16,0 0-16,-1-18 16,19 18-16,-1-18 0,18-17 0,-18-1 15,0 1-15,18 0 16,18-18-16,-54 0 15,1 0-15,0-18 16,-18 0 0</inkml:trace>
  <inkml:trace contextRef="#ctx0" brushRef="#br0" timeOffset="88545.0677">24236 9278 0,'17'-35'16,"-34"70"0,-1 18-1,-17 70-15,17-34 16,-17 69-1,35-87-15,0 52 16,18-70-16,35 36 16,-36-54-16,36 0 15,-18-17-15,1-18 16</inkml:trace>
  <inkml:trace contextRef="#ctx0" brushRef="#br0" timeOffset="89010.3813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 timeOffset="90368.6692">25541 10089 0,'-18'18'15,"1"17"1,-18-17 0,17 17-16,-35 18 15,35-35-15,1-1 0,-1 1 16,0 0-16,36-18 15</inkml:trace>
  <inkml:trace contextRef="#ctx0" brushRef="#br0" timeOffset="90613.0598">25700 9948 0,'0'18'16,"18"17"-1,-1-17-15,18 17 16,1-17-16,52 35 16,-35-18-16,0-17 0,-18-1 15,36 1-15,-36 0 16,-18-1-1</inkml:trace>
  <inkml:trace contextRef="#ctx0" brushRef="#br0" timeOffset="90812.5738">25947 10072 0,'-35'35'16,"-1"-17"-16,1 17 16,0-17-16,-1-1 0,19 36 15,17-35-15,0 17 16,17-17-16,36-18 16</inkml:trace>
  <inkml:trace contextRef="#ctx0" brushRef="#br0" timeOffset="91126.4331">26317 9366 0,'71'53'0,"-1"18"16,-52-36 0,53 71-16,-36 0 15,-18-36-15,1-17 16,-18 18-16,0 35 16,0-54-16,0-16 0,-18-1 15,-17 36-15,18-36 16,-54 18-16,36-36 15,-18 36 1</inkml:trace>
  <inkml:trace contextRef="#ctx0" brushRef="#br0" timeOffset="92170.4561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 timeOffset="93086.8848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 timeOffset="93294.823">23689 11553 0,'18'-35'15,"17"35"-15,0-17 16,1 17-16,-1-18 16,-18 36-1</inkml:trace>
  <inkml:trace contextRef="#ctx0" brushRef="#br0" timeOffset="93415.3421">23777 11589 0,'0'53'15,"0"-18"-15,0-17 16,18 35-16,0-18 16,-1-18-16,-17 1 15,18 0 1</inkml:trace>
  <inkml:trace contextRef="#ctx0" brushRef="#br0" timeOffset="93739.1375">24007 11871 0,'52'35'0,"1"-17"16,18 17-1,-36-17-15,36 17 16,-36-17-1,-17-18-15,-1 0 16</inkml:trace>
  <inkml:trace contextRef="#ctx0" brushRef="#br0" timeOffset="93888.466">24306 11818 0,'-53'35'16,"36"1"-16,-18-1 15,17 0-15,18-17 16,0-1-16,18 1 0,-18 0 16</inkml:trace>
  <inkml:trace contextRef="#ctx0" brushRef="#br0" timeOffset="94678.8565">26317 11095 0,'18'18'15,"0"-18"1,-1 0-16,18-18 16,1 18-1,17-18-15,-36 1 16,36-19-16,-35 19 15,17-19-15,-17 1 16,-18 0-16,0 0 16,0-1-1,-18 19-15,-17 17 16,17 0-16,-17 0 16</inkml:trace>
  <inkml:trace contextRef="#ctx0" brushRef="#br0" timeOffset="95268.6014">23671 11148 0,'0'-18'47,"0"36"-15,0-1-17,-17 1-15,17 35 16,0-35-16,0 17 15,0-17-15,0 17 16,17-35-16,-17 17 16</inkml:trace>
  <inkml:trace contextRef="#ctx0" brushRef="#br0" timeOffset="95902.0584">27517 9860 0,'17'0'15,"54"0"1,-18 0-1,0 0-15,0 0 0,35-17 16,-35 17 0,-18 0-16,-35-18 0</inkml:trace>
  <inkml:trace contextRef="#ctx0" brushRef="#br0" timeOffset="96068.0122">27746 9648 0,'0'124'16,"0"17"-16,18 0 15,-1-70-15,1-18 0,35 52 16,-36-69 0,36 17-16</inkml:trace>
  <inkml:trace contextRef="#ctx0" brushRef="#br0" timeOffset="96465.6047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7:46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 timeOffset="426.6223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 timeOffset="859.498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 timeOffset="6803.3458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 timeOffset="7236.5081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 timeOffset="7670.4867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 timeOffset="9813.0242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 timeOffset="14513.8142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 timeOffset="14797.4406">24359 14005 0,'18'-17'15,"-36"34"-15,36-17 16,0 18-16,-1 52 16,1-17-16,-18 89 15,18-37 1,-18-69-16,17 69 31,1-69-31,-1-19 16</inkml:trace>
  <inkml:trace contextRef="#ctx0" brushRef="#br0" timeOffset="15056.6129">24730 14058 0,'17'0'0,"-17"18"16,18 35-16,0-18 0,-18 0 16,0 1-16,0 17 15,17-18-15,-17-18 0,0 19 16,0-1-16,0-17 16,-17-1-16,17 1 15,0-36 1,0 1-16,0-1 15,0 0-15</inkml:trace>
  <inkml:trace contextRef="#ctx0" brushRef="#br0" timeOffset="15690.0876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 timeOffset="16145.7266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 timeOffset="16724.7179">26705 14199 0,'18'0'16,"0"0"-16,-1 0 15,18 0-15,36 0 16,-36 0-16,1 0 16,-1 0-16,0 0 15,0 0-15</inkml:trace>
  <inkml:trace contextRef="#ctx0" brushRef="#br0" timeOffset="17233.7163">27817 14093 0,'0'0'0,"-36"0"15,1 0-15,-71 36 16,71-1 0,0 0-16,35 1 15,0-19-15,35 19 16,-17-19-16,17 1 16,0-18-16,0 17 0,1-17 15,-19 0-15,1 18 0,0-18 16,-1 0-16,-34 0 15,-72 18 1,1-18 0,35 0-16,18 0 15</inkml:trace>
  <inkml:trace contextRef="#ctx0" brushRef="#br0" timeOffset="17398.4515">28099 14252 0,'0'53'16,"0"-18"-1,-18 36-15,18-53 16,0-1-16,18 19 16,-1-36-16,1 0 15</inkml:trace>
  <inkml:trace contextRef="#ctx0" brushRef="#br0" timeOffset="18095.9202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 timeOffset="18300.6531">28804 13758 0,'0'18'0,"0"17"16,18 1-16,-18 69 15,0-34-15,18 123 16,-18-123 0,17 34-16,1-69 15,-18-1-15,18-17 0,-18-1 16,17 1-16</inkml:trace>
  <inkml:trace contextRef="#ctx0" brushRef="#br0" timeOffset="18549.1216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 timeOffset="18910.1951">30304 14358 0,'0'71'16,"17"-36"-16,1 0 16,-18-17-16,18-18 0,-1 0 15,1-35 1</inkml:trace>
  <inkml:trace contextRef="#ctx0" brushRef="#br0" timeOffset="19044.2554">30374 13935 0,'35'17'16</inkml:trace>
  <inkml:trace contextRef="#ctx0" brushRef="#br0" timeOffset="19270.5211">30427 14340 0,'35'-35'15,"18"-18"1,-17 18-1,-1 0 1,-18 35-16,19 0 16,-36 17-16,17 36 15,-17-17-15,0-1 0,18 0 16,-18 0-16,18 18 16,-18-35-16,17 0 15</inkml:trace>
  <inkml:trace contextRef="#ctx0" brushRef="#br0" timeOffset="19628.2359">30921 14235 0,'-18'0'15,"-17"0"1,35 17-16,0 19 16,18-1-16,-18-18 15,53 19-15,-36-19 16,19 19-16,-36-19 15,17-17 1,-17 18-16,-35-18 16,17 18-16,-17-18 15,0 0-15,-18 0 16,35-18-16,18 0 16</inkml:trace>
  <inkml:trace contextRef="#ctx0" brushRef="#br0" timeOffset="19782.541">31133 14270 0,'17'0'0,"54"18"16,-36-18-16,0-18 0,36 0 16,-53 1-16,17-19 15,-35 1-15</inkml:trace>
  <inkml:trace contextRef="#ctx0" brushRef="#br0" timeOffset="19944.382">31238 13988 0,'0'123'16,"18"1"-1,0-1 1,-1-70-16,-17 35 15,18-53-15,-18 18 16</inkml:trace>
  <inkml:trace contextRef="#ctx0" brushRef="#br0" timeOffset="20529.1989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 timeOffset="20740.4719">32050 14023 0,'-18'-18'32,"1"1"-32,-1 34 15,18 1 1,-18 35-16,18 0 15,-17 70 1,17-70-16,0 71 0,17-71 16,1 17-1,0-35-15,-1-17 16</inkml:trace>
  <inkml:trace contextRef="#ctx0" brushRef="#br0" timeOffset="20929.0562">32156 14464 0,'17'35'16,"1"-17"-1,0-1 1,-1-17-16,-17 18 0</inkml:trace>
  <inkml:trace contextRef="#ctx0" brushRef="#br0" timeOffset="21191.8381">32244 14182 0,'18'0'16,"-18"17"-1,17 1-15,-17 0 16</inkml:trace>
  <inkml:trace contextRef="#ctx0" brushRef="#br0" timeOffset="21618.7917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 timeOffset="22426.41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 timeOffset="22895.0174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 timeOffset="23038.1676">25770 15469 0,'0'0'0,"36"-17"15,-19-1-15,1 18 0,17-18 0,-17 18 16,17-17-16,0-1 16,-17 0-16,0 18 0,-18-17 15,0-1-15,0 1 0,-18-1 16</inkml:trace>
  <inkml:trace contextRef="#ctx0" brushRef="#br0" timeOffset="23158.7001">25841 15275 0,'18'88'0,"17"-52"16,0 52-1,0-53-15,-17-17 0,0 0 16</inkml:trace>
  <inkml:trace contextRef="#ctx0" brushRef="#br0" timeOffset="23300.8633">26053 15558 0,'0'17'16,"17"1"-16,-17 17 0,18-17 15,0-18-15,-1 17 0,1 1 16,-1-18-16,1 0 0</inkml:trace>
  <inkml:trace contextRef="#ctx0" brushRef="#br0" timeOffset="23636.9642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 timeOffset="23987.8127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 timeOffset="24545.1531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 timeOffset="25008.7192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 timeOffset="25152.3976">28963 15240 0,'18'71'15,"-1"87"-15,1-52 16,-18-53 0,35 35-16,-17-52 15,0-1-15</inkml:trace>
  <inkml:trace contextRef="#ctx0" brushRef="#br0" timeOffset="25445.8524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 timeOffset="25551.5441">29986 15787 0,'0'-18'15</inkml:trace>
  <inkml:trace contextRef="#ctx0" brushRef="#br0" timeOffset="37602.2008">22066 10442 0,'-17'-17'16,"34"17"15,36 0-15,0 0-16,18 0 15,-1 0-15,36 0 16,-18 17-16,36-17 0,-18 0 15,-18 0-15,18 0 0,-1 0 16,-16 0-16,-1 18 0,-35-18 16,0 18-16,0-18 0,-36 17 15</inkml:trace>
  <inkml:trace contextRef="#ctx0" brushRef="#br0" timeOffset="73699.114">17427 14252 0,'18'0'47,"35"0"-31,-18 18-16,0-18 0,18 18 16,-17-18-1,-1 17-15,0-17 0,0 0 16,-17 0-16,35-17 15,-53-1-15,0 0 16</inkml:trace>
  <inkml:trace contextRef="#ctx0" brushRef="#br0" timeOffset="73925.2957">17657 14041 0,'17'17'16,"-17"1"-16,53-1 15,18 19-15,-1 17 16,-35-36 0,1 19-16,-19-19 0,1 19 15,-18-1-15,0-18 0,0 19 16,-18-1-16,-17-17 16,17 17-16,-17 0 0,-18-17 15,-17 52-15,34-52 16,19 17-16,-18-17 0</inkml:trace>
  <inkml:trace contextRef="#ctx0" brushRef="#br0" timeOffset="75657.6583">17639 16087 0,'-18'0'15,"36"0"17,35 0-32,0-18 15,0 0 1,17 1-16,-35 17 16,71-18-1,-70 0 1</inkml:trace>
  <inkml:trace contextRef="#ctx0" brushRef="#br0" timeOffset="75895.4619">17939 15875 0,'53'0'15,"-18"0"-15,36 0 16,-36 18-16,35-1 15,-52 1-15,0 0 16,-18-1-16,0 1 0,0-1 16,-53 36-16,17-35 15,-16 0-15,16-1 0,-17 1 16,0 17-16,18-17 16,-35 17-16,52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29:48.79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 timeOffset="699.4407">6191 7761 0,'18'18'15,"35"-18"1,-36 0-16,72 0 16,-54 0-16,53 0 15,-53 0-15,54-18 16,-54 18-1,18-18-15,-53 1 16</inkml:trace>
  <inkml:trace contextRef="#ctx0" brushRef="#br0" timeOffset="856.0856">6473 8026 0,'71'17'16,"0"-17"-16,-36-17 16,18 17-16,-36 0 15</inkml:trace>
  <inkml:trace contextRef="#ctx0" brushRef="#br0" timeOffset="3143.6596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 timeOffset="3287.5443">7726 7796 0,'70'0'0,"-17"0"16,36 0-1,-37 0-15,19 0 0</inkml:trace>
  <inkml:trace contextRef="#ctx0" brushRef="#br0" timeOffset="4098.2571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 timeOffset="11529.7684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 timeOffset="11844.1767">6033 10583 0,'0'36'15,"0"-19"1,0 19-16,0-1 0,17 18 15,-17-36 1,0 1-16,18 0 16,-18-1-16</inkml:trace>
  <inkml:trace contextRef="#ctx0" brushRef="#br0" timeOffset="12011.0915">6033 10283 0,'0'-17'16,"0"-1"0</inkml:trace>
  <inkml:trace contextRef="#ctx0" brushRef="#br0" timeOffset="12511.8684">6809 10089 0,'-18'0'16,"36"0"-1,-1 0 1,1 0-16,17 0 0,36 0 16,-36 0-16,0 0 0,1 18 15,-19-18-15,36 0 16,-53 18-16,18-1 16</inkml:trace>
  <inkml:trace contextRef="#ctx0" brushRef="#br0" timeOffset="12644.6354">6914 10336 0,'36'18'16,"17"-18"-16,0-18 16,-18 1-16</inkml:trace>
  <inkml:trace contextRef="#ctx0" brushRef="#br0" timeOffset="13563.0209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 timeOffset="14335.7593">8396 10866 0,'0'17'0,"0"1"16,0-1-16,18 1 15,-18 17 1,0-17-16,0 17 0,17-17 15,-17 0-15,18-1 16</inkml:trace>
  <inkml:trace contextRef="#ctx0" brushRef="#br0" timeOffset="14475.6297">8378 10724 0,'18'0'31</inkml:trace>
  <inkml:trace contextRef="#ctx0" brushRef="#br0" timeOffset="15360.452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 timeOffset="15709.9097">9490 11007 0,'0'35'0,"0"-17"16,17 17-16,-17 0 16,18 0-16,-18 1 0,18-1 0,-18 0 15,0 1-15,0 16 16,0-34-16,0 0 0,-36-18 15,19 0 1,-36-53-16,35 18 16</inkml:trace>
  <inkml:trace contextRef="#ctx0" brushRef="#br0" timeOffset="15838.232">9437 10760 0,'17'0'16,"-17"17"0</inkml:trace>
  <inkml:trace contextRef="#ctx0" brushRef="#br0" timeOffset="16465.6948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 timeOffset="16615.4302">10478 10336 0,'17'0'16,"18"-17"0,1-1-16,-1 0 15,-17 1-15</inkml:trace>
  <inkml:trace contextRef="#ctx0" brushRef="#br0" timeOffset="16785.5442">10883 10372 0,'0'35'15,"18"0"1,-1 1 0,1-36-1</inkml:trace>
  <inkml:trace contextRef="#ctx0" brushRef="#br0" timeOffset="16900.3711">10830 10107 0,'18'-18'0</inkml:trace>
  <inkml:trace contextRef="#ctx0" brushRef="#br0" timeOffset="17184.3934">11236 10619 0,'18'123'16,"-18"-70"-16,0 53 15,0-71-15,-36 36 16,19-54-16,17 1 0,-18-18 16,-17 0-1,17-18-15,1 1 0,-1-19 16,0 1-16,1-18 0,-1 0 15,18-17-15</inkml:trace>
  <inkml:trace contextRef="#ctx0" brushRef="#br0" timeOffset="17311.7923">11148 10125 0,'17'17'0,"1"-17"16,0 0-1,-1 0-15</inkml:trace>
  <inkml:trace contextRef="#ctx0" brushRef="#br0" timeOffset="18618.8543">11800 9913 0,'0'0'0,"0"-18"16,18 54-1,0-1-15,-1 36 16,1-19-16,0 54 16,-1-53-1,1 0-15,0 18 16,-1-54-16,18 19 16,-17-36-16,0-18 15,-1 0-15,1-17 16,-18-53-16,0 53 15,0-18-15,0 17 16,0-52-16,0 53 16,0 0-16,0-18 15</inkml:trace>
  <inkml:trace contextRef="#ctx0" brushRef="#br0" timeOffset="18874.2931">12400 10601 0,'18'35'15,"-18"36"-15,0-36 16,0 0-16,0 36 15,0-53-15,0-1 16,0 1-16,-18-18 16,-17-18-16,0-17 15,17 0-15,-17-36 16</inkml:trace>
  <inkml:trace contextRef="#ctx0" brushRef="#br0" timeOffset="18986.0778">12400 10072 0,'18'17'15,"-36"1"-15</inkml:trace>
  <inkml:trace contextRef="#ctx0" brushRef="#br0" timeOffset="24018.6714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 timeOffset="24941.8611">6315 12559 0,'-18'0'0,"36"0"15,-1 0 1,1 0 0,35 0-16,-18 0 15,-17 0-15,52-18 16,-52 18-16,17 0 15</inkml:trace>
  <inkml:trace contextRef="#ctx0" brushRef="#br0" timeOffset="25092.142">6332 12718 0,'0'17'0,"18"1"16,0 0-16,17-18 0,35 0 15,-34 0-15,-19-18 16,36 18-16,-35 0 16</inkml:trace>
  <inkml:trace contextRef="#ctx0" brushRef="#br0" timeOffset="25742.9452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 timeOffset="26604.0297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 timeOffset="26732.4189">8149 12682 0,'0'18'0,"0"0"16,-17-18-1</inkml:trace>
  <inkml:trace contextRef="#ctx0" brushRef="#br0" timeOffset="27149.2924">8308 12383 0,'18'0'15,"34"0"-15,-16 0 16,17 0-16,-18 17 0,53 1 16,-70 17-16,-1 0 15,-17 1 1,-17 34-16,-1-35 15,1-17-15,-19 53 16,19-54-16,-1 19 16,18-19-16,35 1 15,-17-18 1,17 0-16,36 0 16,-54-18-16,54 18 15</inkml:trace>
  <inkml:trace contextRef="#ctx0" brushRef="#br0" timeOffset="27506.3917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 timeOffset="27955.5042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 timeOffset="28233.9478">9931 12471 0,'-53'0'16,"18"17"0,35 1-1,17 0-15,36 17 16,-18-17-16,36 17 16,-36-35-16,18 35 15,-35-35-15,-1 18 16,-17-1-16,-53 1 15,18 0-15,-35-18 16,34 17-16,-34-17 16,52 0-16,-35 0 15</inkml:trace>
  <inkml:trace contextRef="#ctx0" brushRef="#br0" timeOffset="28730.2464">10636 11906 0,'-53'18'15,"0"17"1,-17 36 0,35 52-16,35-52 15,-18 70-15,36-71 16,-1 1-16,1-18 0,17 0 15,-17 0-15,17-18 0,0 0 16,36 1-16,-53-19 16,52-17-1</inkml:trace>
  <inkml:trace contextRef="#ctx0" brushRef="#br0" timeOffset="29028.7433">10918 12153 0,'-52'35'0,"34"54"16,0-1 0,18-53-16,53 89 15,-35-89-15,52 18 16,-52-36 0,53 19-16,-54-36 15,19 0-15</inkml:trace>
  <inkml:trace contextRef="#ctx0" brushRef="#br0" timeOffset="29306.7571">11201 12629 0,'0'36'16,"-18"-36"-1,18-36 1,-18 1-16,18-18 15,18 18-15,0-18 16,-1 35-16,19-17 16,-1 18-16,-17 17 0,52-18 15,-52 0 1,35 36-16,-53 0 16,0 34-16,0-16 15,-18 17-15,0-36 16,18 19-16,0-19 15</inkml:trace>
  <inkml:trace contextRef="#ctx0" brushRef="#br0" timeOffset="29467.1591">11695 12629 0,'0'36'15,"-18"-1"1,0 0-16,18-17 16,0 0-16</inkml:trace>
  <inkml:trace contextRef="#ctx0" brushRef="#br0" timeOffset="29684.524">12065 12435 0,'-18'53'16,"18"0"-16,-17-35 15,17 35-15,0-18 16,17-17-16,-17-1 0,18 1 15</inkml:trace>
  <inkml:trace contextRef="#ctx0" brushRef="#br0" timeOffset="29957.4763">12330 12294 0,'35'36'16,"-17"17"0,17-1-16,-18 1 15,-17-17-15,-17 17 16,-1-1-1,18-34-15,-35 17 16,17-35-16</inkml:trace>
  <inkml:trace contextRef="#ctx0" brushRef="#br0" timeOffset="30232.1473">12435 11906 0,'71'71'16,"0"17"-1,-1 18-15,-17 17 16,-35-70-16,-1 88 15,-34 0 1,-1-88-16,-35 71 16,18-71-16,-18 35 15</inkml:trace>
  <inkml:trace contextRef="#ctx0" brushRef="#br0" timeOffset="31870.9482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 timeOffset="32070.1367">6421 14199 0,'-18'-17'15,"-17"-19"1,35-17 0,0 36-16,35-18 15,-17 35-15,34-18 16,-16 18-16,34 0 15,-34 0-15,34 0 16</inkml:trace>
  <inkml:trace contextRef="#ctx0" brushRef="#br0" timeOffset="32411.1079">7585 13970 0,'0'18'16,"17"-18"-16,1 53 15,0-18-15,17 35 16,-17-52-16,17 35 16,-18-35-16,1-18 15,0 0-15</inkml:trace>
  <inkml:trace contextRef="#ctx0" brushRef="#br0" timeOffset="32555.6909">7620 13617 0,'-18'-17'15,"54"34"1,-19-17-16,1 18 15</inkml:trace>
  <inkml:trace contextRef="#ctx0" brushRef="#br0" timeOffset="32917.542">8678 14023 0,'18'0'16,"0"0"-1,-1 0 1,1 0-16</inkml:trace>
  <inkml:trace contextRef="#ctx0" brushRef="#br0" timeOffset="33050.4535">9049 14058 0,'17'0'16</inkml:trace>
  <inkml:trace contextRef="#ctx0" brushRef="#br0" timeOffset="33188.812">9507 14023 0,'18'0'16,"-36"0"-1</inkml:trace>
  <inkml:trace contextRef="#ctx0" brushRef="#br0" timeOffset="33968.8443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 timeOffset="34440.9059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 timeOffset="34656.2792">8079 15293 0,'-18'0'15,"0"-35"1,18 17-16,-17-17 16,17 17-16,0-17 0,17 17 0,-17-17 15,18 17-15,35-17 16,-35 35-16,-1 0 16,18 0-16,-17 0 0,17 0 0,1 0 15</inkml:trace>
  <inkml:trace contextRef="#ctx0" brushRef="#br0" timeOffset="35036.014">9278 15099 0,'35'88'0,"1"36"15,-19-19 1,1 1 0,-18-70-16,0 16 15,-18-34-15,1 0 16,-54-71 0,53 18-16,1-1 15,-1-17-15,1 0 0,-1 0 0</inkml:trace>
  <inkml:trace contextRef="#ctx0" brushRef="#br0" timeOffset="35141.8811">9102 14799 0,'17'0'16,"1"18"-16,35-1 16</inkml:trace>
  <inkml:trace contextRef="#ctx0" brushRef="#br0" timeOffset="35324.9932">9737 15134 0,'17'0'31,"1"0"-31,0-35 16</inkml:trace>
  <inkml:trace contextRef="#ctx0" brushRef="#br0" timeOffset="35452.9625">10072 15099 0,'17'0'0,"1"0"16,0 0 0</inkml:trace>
  <inkml:trace contextRef="#ctx0" brushRef="#br0" timeOffset="35580.015">10583 15011 0</inkml:trace>
  <inkml:trace contextRef="#ctx0" brushRef="#br0" timeOffset="35703.4591">10918 14958 0,'-17'-18'16</inkml:trace>
  <inkml:trace contextRef="#ctx0" brushRef="#br0" timeOffset="36974.7966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 timeOffset="37498.8742">9013 15998 0,'18'0'31,"-18"-17"-31,35 17 15,1 0-15,-1-18 0,0 18 16,18-35-16,-18 35 16,1 0-16,-1-18 0,-17 18 15,17 0-15</inkml:trace>
  <inkml:trace contextRef="#ctx0" brushRef="#br0" timeOffset="37766.3399">9066 16034 0,'0'35'15,"-17"0"-15,17 36 16,0-18-16,0-18 15,17 71-15,1-53 16,-18-18-16,18 0 0,35 1 16,17-19-1,-35-17-15,-17 0 0,53 0 16,-54 0 0,1-17-16,0 17 0</inkml:trace>
  <inkml:trace contextRef="#ctx0" brushRef="#br0" timeOffset="38666.8206">9684 16245 0,'17'71'15,"-17"-36"-15,0 1 16,18 16 0,-18-34-16,18 0 0,-1-18 15,1 0 1</inkml:trace>
  <inkml:trace contextRef="#ctx0" brushRef="#br0" timeOffset="38824.7565">9631 16069 0,'17'0'15,"1"-18"1</inkml:trace>
  <inkml:trace contextRef="#ctx0" brushRef="#br0" timeOffset="39245.5518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 timeOffset="39495.0855">10760 16245 0,'-18'0'0,"53"0"31,-17 0-31,17 0 0,53-17 16,-52 17-1,-19-18-15,19 18 0,-19-17 16,-17-1-16</inkml:trace>
  <inkml:trace contextRef="#ctx0" brushRef="#br0" timeOffset="39640.0085">10866 16157 0,'0'71'0,"17"-1"15,18 1 1,1-18 0,-19-36-16,1-17 0</inkml:trace>
  <inkml:trace contextRef="#ctx0" brushRef="#br0" timeOffset="39801.6351">11307 16140 0,'88'-18'0,"-35"0"15,17-17 1,-52 35-16</inkml:trace>
  <inkml:trace contextRef="#ctx0" brushRef="#br0" timeOffset="39926.1564">11324 16369 0,'53'0'15,"0"-35"-15,0-1 16</inkml:trace>
  <inkml:trace contextRef="#ctx0" brushRef="#br0" timeOffset="40513.023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 timeOffset="40641.4122">12224 16210 0,'35'0'15,"18"-17"1,18-1 0,-36 0-16,18 18 15</inkml:trace>
  <inkml:trace contextRef="#ctx0" brushRef="#br0" timeOffset="40818.5706">12682 15840 0,'36'-18'15,"17"0"1,-36 1-16,18-1 15,18 1-15,-17 17 16</inkml:trace>
  <inkml:trace contextRef="#ctx0" brushRef="#br0" timeOffset="41002.5222">12841 15857 0,'-35'89'0,"17"-37"15,1 1-15,-1 53 16,18 0-1,35-18-15,0-52 16,18-1-16,36 0 16,-54-35-16,0 0 15,18-18-15,0 1 16,-35-1-16</inkml:trace>
  <inkml:trace contextRef="#ctx0" brushRef="#br0" timeOffset="41174.5102">13212 16210 0,'0'18'0,"0"-1"16,17 19-1,1-19-15,-1-17 16,1 0-16</inkml:trace>
  <inkml:trace contextRef="#ctx0" brushRef="#br0" timeOffset="41314.4578">13194 15822 0,'18'0'15,"-1"0"-15</inkml:trace>
  <inkml:trace contextRef="#ctx0" brushRef="#br0" timeOffset="41642.8307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 timeOffset="41897.4547">13829 15787 0,'0'17'16,"70"-17"-1,19 18-15,-54-36 16,18 18-16,17-17 16,-17-1-16,-53 1 15</inkml:trace>
  <inkml:trace contextRef="#ctx0" brushRef="#br0" timeOffset="42077.4498">13952 15928 0,'0'106'16,"0"0"0,0-71-16,36 53 15,-19-53-15,1-17 0,0 0 16,34 17-16,-34-35 15,35 0-15,-35-18 16,-1 1-16</inkml:trace>
  <inkml:trace contextRef="#ctx0" brushRef="#br0" timeOffset="42265.0456">14288 16281 0,'0'53'15,"17"0"1,-17-18-16,18-18 16,-18 19-16,0-19 15,-18-17 1,1-17 0,-1-1-16</inkml:trace>
  <inkml:trace contextRef="#ctx0" brushRef="#br0" timeOffset="42375.4235">14270 16016 0,'18'0'16</inkml:trace>
  <inkml:trace contextRef="#ctx0" brushRef="#br0" timeOffset="42731.863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 timeOffset="43281.3495">15099 16140 0,'0'17'31,"18"-17"-31,34 0 16,1-17-16,36-1 15,-37 18-15,-16-18 0,-1 1 16,18-1 0,-18 0-16,-17 18 15,-36 0-15</inkml:trace>
  <inkml:trace contextRef="#ctx0" brushRef="#br0" timeOffset="43432.7662">15399 16051 0,'-18'18'16,"18"0"-1,-18 17 1,1-17-16,17 52 16,-18-52-16,1 17 15,17-17-15,0-1 16,0-34-1</inkml:trace>
  <inkml:trace contextRef="#ctx0" brushRef="#br0" timeOffset="43600.2394">15240 15928 0,'18'53'16,"17"17"-1,18 1 1,-18-36-16,18 18 0,18 0 16,-54-35-16</inkml:trace>
  <inkml:trace contextRef="#ctx0" brushRef="#br0" timeOffset="44413.1752">15804 15963 0,'0'18'15,"36"35"-15,-36-18 16,35 36-16,-17-36 15,35 18-15,-36-18 16,18-17 0,-17-1-16,0-17 15,-1-17-15,-17-19 16,-17-16 0,17 16-16,0-17 15,0 36-15,0-19 16</inkml:trace>
  <inkml:trace contextRef="#ctx0" brushRef="#br0" timeOffset="44594.8356">16210 15875 0,'53'-35'16,"0"-1"-1,0 1-15,-35 18 16,-1 17-16,1-18 16</inkml:trace>
  <inkml:trace contextRef="#ctx0" brushRef="#br0" timeOffset="44751.0312">16316 15840 0,'-35'70'16,"17"18"-1,0 18 1,36-53-16,-18 0 0,35 18 15,18-18 1,-17-53-16,-1 17 16,0-17-16,18 0 15,-35 0-15,-1-17 0,1-1 16,0 18-16,-18-18 0</inkml:trace>
  <inkml:trace contextRef="#ctx0" brushRef="#br0" timeOffset="44964.3753">16722 16334 0,'17'70'0,"1"-35"16,-18 1-16,18-1 16,-18 0-16,0-17 15,-18-18-15,0 18 16,1-1-16,-1-17 15,0-17-15,1-19 16,17 19-16,-18-19 16,0 1-16</inkml:trace>
  <inkml:trace contextRef="#ctx0" brushRef="#br0" timeOffset="45074.2383">16633 15963 0,'18'0'0,"0"0"31</inkml:trace>
  <inkml:trace contextRef="#ctx0" brushRef="#br0" timeOffset="45428.7743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 timeOffset="46585.935">12188 13741 0,'18'0'16,"0"17"-16,52-17 15,-17 18 1,0-18-16,71-18 15,-54 18-15,-17 0 0,53-35 16,-88 35-16,-1-18 16</inkml:trace>
  <inkml:trace contextRef="#ctx0" brushRef="#br0" timeOffset="46849.7008">12294 13494 0,'-70'35'15,"-36"18"1,18 18-16,17-19 16,54-16-16,17 34 15,17-34 1,1-1-16,17 0 0,53 36 15,18-18 1,-35-36-16,-18-17 0,52 18 16,-69-1-16</inkml:trace>
  <inkml:trace contextRef="#ctx0" brushRef="#br0" timeOffset="47180.4549">12294 14728 0,'53'0'16,"0"18"-16,53-18 16,-35 0-16,52 0 15,-52 0-15,-19 0 16,-16 0-16,-1 0 15,-17 0-15</inkml:trace>
  <inkml:trace contextRef="#ctx0" brushRef="#br0" timeOffset="47426.5742">12365 14393 0,'-35'18'16,"-54"35"-16,54 0 16,0-18-16,17 0 15,18 1-15,18 52 16,-1-53-16,19 0 0,70 18 16,-36-35-16,54 0 15,-71-1-15,70-17 16,-88 0-16</inkml:trace>
  <inkml:trace contextRef="#ctx0" brushRef="#br0" timeOffset="48648.6205">8343 11501 0,'0'52'15,"18"-16"-15,-18 17 0,0 35 16,17-35-16,-17 35 16,18-53-1,0 18-15,-18-35 16,0-1-16,0 1 16,-36-18-1</inkml:trace>
  <inkml:trace contextRef="#ctx0" brushRef="#br0" timeOffset="48910.5835">8149 11695 0,'18'-18'0,"17"-17"16,18-1-1,0 1 1,-35 17-16,17-17 15,0 18-15,-17 17 16,-1 0 0,1 0-16,-18 17 15,18-17-15,-1 18 16,-17-1-16,36 1 16,-19 0-16,19 17 15,-19-17-15</inkml:trace>
  <inkml:trace contextRef="#ctx0" brushRef="#br0" timeOffset="49200.0436">9454 11818 0,'18'18'15,"-18"-1"-15,0 36 16,0-17-16,0-1 16,18 0-16,-18-17 0,0 17 0,17 0 15,-17-17-15,0 0 16,-17-18 15,17-18-31</inkml:trace>
  <inkml:trace contextRef="#ctx0" brushRef="#br0" timeOffset="49401.3722">9243 11942 0,'35'-18'0,"-17"0"16,35 1-16,-18-1 15,0 18-15,36-35 16,-54 35-16,1-18 0,17 18 16,-17 0-1,0 0-15,-1 0 16,-17 18 0,18-18-16,-1 17 15</inkml:trace>
  <inkml:trace contextRef="#ctx0" brushRef="#br0" timeOffset="50199.7792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 timeOffset="52831.8747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 timeOffset="53910.7402">20884 9454 0,'-17'0'0,"17"-17"16,17 17-1,19 0 1,-1 0-16,18 0 16,-18 0-16,18 0 15</inkml:trace>
  <inkml:trace contextRef="#ctx0" brushRef="#br0" timeOffset="54043.2571">20902 9648 0,'35'0'16,"18"0"-1,-17 0-15,34-17 16,-35 17-16</inkml:trace>
  <inkml:trace contextRef="#ctx0" brushRef="#br0" timeOffset="54655.9687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 timeOffset="55166.6787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 timeOffset="55528.8515">23301 9613 0,'18'0'31</inkml:trace>
  <inkml:trace contextRef="#ctx0" brushRef="#br0" timeOffset="56161.0303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 timeOffset="56401.7934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 timeOffset="56579.7231">24906 9402 0,'18'0'0,"52"-36"15,-34 36-15,17-17 0,52-19 16,-69 19-16,17-1 15,-36 18 1,-34-18 0</inkml:trace>
  <inkml:trace contextRef="#ctx0" brushRef="#br0" timeOffset="56852.3113">25065 8855 0,'0'88'16,"0"35"-1,-18-52-15,18-18 0,18 88 16,0 0 0,17-88-16,0 0 0,53 35 15,0-35 1,-35-35-16,-17-18 0,34 0 15,-52-18 1,-18 0-16,0 1 16,-18-1-16,1 0 15</inkml:trace>
  <inkml:trace contextRef="#ctx0" brushRef="#br0" timeOffset="58203.788">26229 8661 0,'-18'-18'16,"-17"18"-16,0 35 16,17 18-1,-17 0-15,17 18 0,-17 17 16,17-18-16,18 19 0,0 69 16,0-69-16,36-19 15,17 36-15,-18-53 16,0 0-16,53 17 15,-52-52-15,17 17 16,-18-35-16</inkml:trace>
  <inkml:trace contextRef="#ctx0" brushRef="#br0" timeOffset="58664.8646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 timeOffset="58821.0059">26723 9472 0,'0'-18'16,"35"1"-1,0-1-15,36 1 16,-18-1-16,-18 18 0,18-18 15,0 18-15,-18 0 0,18-17 16</inkml:trace>
  <inkml:trace contextRef="#ctx0" brushRef="#br0" timeOffset="59154.7105">27517 9754 0,'0'53'15,"-18"18"-15,-17-18 16,-1 17 0,36-52-16,-17 17 15,-1-35-15</inkml:trace>
  <inkml:trace contextRef="#ctx0" brushRef="#br0" timeOffset="59509.8088">27817 9384 0,'17'70'16,"18"1"0,1 0-16,-19-36 15,1 0-15,17 36 16,1-36-16,-19-35 16,18 0-1,-17-18-15,0-17 16,-18-18-1,0 18-15,0-18 16,0 18-16,0-18 16,17 35-16,-17 0 0,0 1 15,0-1 1</inkml:trace>
  <inkml:trace contextRef="#ctx0" brushRef="#br0" timeOffset="59827.2112">28293 8608 0,'35'0'16,"36"35"0,-36-17-16,88 70 0,1 35 15,-71-52-15,0-1 16,17 89 0,-52-71-16,-18 18 0,0-18 15,-35 106-15,-1-105 16,-52 87-16,35-105 15,-35 34-15,53-52 16,-18-17-16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6T04:31:42.6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 timeOffset="174.2454">10054 8961 0,'35'0'16,"1"0"-16,-1 0 15,-17 0-15,-18 17 0</inkml:trace>
  <inkml:trace contextRef="#ctx0" brushRef="#br0" timeOffset="295.7858">10072 9208 0,'17'0'0,"19"17"16,-1-17-16,18 0 15,-18 0-15</inkml:trace>
  <inkml:trace contextRef="#ctx0" brushRef="#br0" timeOffset="1045.8535">10566 7532 0,'35'0'0,"-17"0"16,17 0-16,53 0 15,-53 0-15,18-18 0,35 18 16,-70 0-1,17 0-15</inkml:trace>
  <inkml:trace contextRef="#ctx0" brushRef="#br0" timeOffset="1636.3436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 timeOffset="2303.4287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 timeOffset="2680.4758">11959 7144 0,'0'17'16,"0"1"-16,18 35 15,-1-18 1,1 1-16,0-19 15,-1 18-15,1 1 0,0-19 16,-1 1-16,1-18 16,0 0-16,-1-35 15,-17-1 1,18 19-16,-18-18 0,0-1 16,0 1-16,17-18 15,-17 35-15,0 1 16,0-1-16,0 36 15,0-1 1</inkml:trace>
  <inkml:trace contextRef="#ctx0" brushRef="#br0" timeOffset="2870.7767">12400 7338 0,'0'53'16,"0"-36"-16,18 1 0,-18 35 15,0-35 1,17-1-16,-17 18 16,18-35-16</inkml:trace>
  <inkml:trace contextRef="#ctx0" brushRef="#br0" timeOffset="3571.9682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 timeOffset="3928.1263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 timeOffset="4182.8561">12435 8414 0,'18'0'16,"0"0"0,-18 17-16,-18 1 15,0 17 1,18-17-16,0 0 0,0-1 16,18 1-16,0 0 15,-1-18-15,19 0 16,-1 0-1</inkml:trace>
  <inkml:trace contextRef="#ctx0" brushRef="#br0" timeOffset="4455.2967">11977 9402 0,'17'0'47</inkml:trace>
  <inkml:trace contextRef="#ctx0" brushRef="#br0" timeOffset="4573.1046">11994 9596 0,'18'0'16,"-18"17"0,18-17-16</inkml:trace>
  <inkml:trace contextRef="#ctx0" brushRef="#br0" timeOffset="4728.9572">12012 9790 0,'18'17'16,"-1"-17"0,1 0-1</inkml:trace>
  <inkml:trace contextRef="#ctx0" brushRef="#br0" timeOffset="5344.1874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 timeOffset="6018.6336">12100 9966 0,'0'-18'15,"0"36"1,18 17 0,0-17-1,-1 17-15,1 0 16,-1 1-16,1-36 0,0 17 15,-1 1-15,1-18 16,-18-18-16,18 1 16,-18-36-1,0 18-15,0 17 0,0-35 16,0 18 0,0 17-16,0 0 0</inkml:trace>
  <inkml:trace contextRef="#ctx0" brushRef="#br0" timeOffset="6346.0341">12418 10160 0,'0'35'16,"17"-52"15,1-19-15,-18 19-16,18-1 0,-1-35 16,1 36-1,0-1-15,-1 0 0,1 18 16,0 18-1,-1 0-15,-17-1 16,0 1-16,18-1 0,-18 36 16,0-35-16,0 0 15,0-1-15</inkml:trace>
  <inkml:trace contextRef="#ctx0" brushRef="#br0" timeOffset="7313.6873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 timeOffset="14354.7261">1288 13353 0,'-18'0'16,"0"0"-1,1 0 1,-1 0-16,0 0 16,36 0 31,17 0-32,-17 0-15,53 0 16,-54 0-16,18 0 0,36 17 15,-36-17-15,1 0 16,-1 0 0,0 0-16,-17 0 0,-36 0 31</inkml:trace>
  <inkml:trace contextRef="#ctx0" brushRef="#br0" timeOffset="14649.4837">1446 13035 0,'0'18'32,"53"-1"-17,-35 1-15,53 35 16,-36-18-16,53 18 15,-53-18-15,36 36 16,-54-36-16,1 36 16,-18-54-1,-35 36-15,0-17 16,-18 17-16,17-36 16,-17 19-16,18-19 15,18 1-15,-19 17 16</inkml:trace>
  <inkml:trace contextRef="#ctx0" brushRef="#br0" timeOffset="17107.3436">1288 14905 0,'-18'0'16,"0"18"-16,1-18 16,34 0-1,19 17 1,-1-17-16,35 0 15,-52 18 1,70-18-16,-52 0 16,17 0-16,-36-18 15,36 18 1,-35-17-16</inkml:trace>
  <inkml:trace contextRef="#ctx0" brushRef="#br0" timeOffset="17379.5191">1393 14605 0,'0'18'16,"18"-18"-16,0 17 16,35 1-1,0 0-15,-18 17 0,53 18 16,-53-36-16,1 36 15,17 18-15,-18-36 16,-35 0-16,17 18 16,-17-35-16,-17 17 0,-18 1 15,-1-19 1,1 1-16,-18 17 16,18-17-16,-36 35 15</inkml:trace>
  <inkml:trace contextRef="#ctx0" brushRef="#br0" timeOffset="18704.4187">3334 16351 0,'17'0'31,"36"-17"-15,-17-1-16,17 18 16,-1 0-16,1 0 0,0 0 15,0 0-15,18 18 0,-18-18 16,70 0-1,-88 0-15,1-18 0,-1 18 16,0-18-16,-35 1 16</inkml:trace>
  <inkml:trace contextRef="#ctx0" brushRef="#br0" timeOffset="18992.1044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 timeOffset="22912.3825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 timeOffset="28107.7327">7408 9102 0,'-17'0'31,"-1"0"-15,0-18 0,36 18 15,53-18-15,-18 1-16,88-1 15,-71 0 1,1 18-16,-1 0 0,71 0 15,-88 0-15,71 0 16,-71 0-16,17 0 16,-34-17-16,16-1 15,-52 1-15,0-1 16</inkml:trace>
  <inkml:trace contextRef="#ctx0" brushRef="#br0" timeOffset="28429.7648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 timeOffset="35070.4356">18838 7108 0,'18'18'31,"0"35"-31,-18-35 16,0 17-16,17 18 0,1 35 15,-18-35-15,18 18 16,-1-36-1,-17 18 1,0-36-16,18-17 0,-36-17 16</inkml:trace>
  <inkml:trace contextRef="#ctx0" brushRef="#br0" timeOffset="35213.9312">18856 6809 0,'0'-18'0,"18"18"15,-1 0-15</inkml:trace>
  <inkml:trace contextRef="#ctx0" brushRef="#br0" timeOffset="35620.7967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 timeOffset="36214.9182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 timeOffset="36481.7005">20197 7250 0,'0'35'16,"0"-17"-16,-18 17 15,36 18-15,-1-18 16,36 18-16,-18-53 16,1 18-16,-1-18 0,0 0 15,0-36-15,-17 19 16,0-1-16,-18-17 15,-36-18-15,1 35 16,-35-17-16,34 35 16,1-18-16,0 18 0,0 18 15,35 0-15,0 17 16</inkml:trace>
  <inkml:trace contextRef="#ctx0" brushRef="#br0" timeOffset="36743.4315">20673 7497 0,'-18'0'32,"18"-18"-32,-17-17 15,17-1 1,0 1-16,-18-18 15,18 18-15,0 17 0,0 1 16,0-1-16,18 18 16,-1 0-1,1 0-15,35 18 16,-18-18 0,0 17-16</inkml:trace>
  <inkml:trace contextRef="#ctx0" brushRef="#br0" timeOffset="36960.7482">20920 7267 0,'17'0'15,"36"0"1,-17-17-16,34 17 15,-17-18-15,18 0 16,-54 18-16,19-35 16,-36 17-16,0 1 15</inkml:trace>
  <inkml:trace contextRef="#ctx0" brushRef="#br0" timeOffset="37138.836">21078 6844 0,'0'70'0,"18"54"15,-18 17 1,18-70-16,17 52 16,-17-17-1,-1-71-15,1 0 0</inkml:trace>
  <inkml:trace contextRef="#ctx0" brushRef="#br0" timeOffset="38417.5255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 timeOffset="38756.5116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 timeOffset="39164.3898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 timeOffset="39497.3975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 timeOffset="39891.313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 timeOffset="40676.9102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 timeOffset="40819.7322">26211 7197 0,'0'-36'16,"0"19"0,18-1-16,53 0 15,-36 1 1,53-18-16,-53 35 15,-17-18-15,17 18 0,-17 0 16,-18-18-16,0 1 16</inkml:trace>
  <inkml:trace contextRef="#ctx0" brushRef="#br0" timeOffset="40970.3116">26353 6862 0,'0'123'15,"0"18"1,17-88-16,1 0 16,17 18-16,18-19 15,-18-34 1</inkml:trace>
  <inkml:trace contextRef="#ctx0" brushRef="#br0" timeOffset="41414.1985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 timeOffset="42321.7409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 timeOffset="43144.7964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 timeOffset="45151.477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 timeOffset="45909.9865">19773 8890 0,'18'0'46,"-1"0"-30,36 0 0,-17 0-16,17 18 15,-18-18-15,-17 0 0,17 0 16,0 0 0,0-18-16,-17 18 15,-36 0 1</inkml:trace>
  <inkml:trace contextRef="#ctx0" brushRef="#br0" timeOffset="46220.9181">19791 9102 0,'17'17'31,"1"-17"-31,0 0 0,70 18 15,-17-18 1,-1 0 0,-35 0-16,-17 18 0,0-18 15</inkml:trace>
  <inkml:trace contextRef="#ctx0" brushRef="#br0" timeOffset="46858.8702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 timeOffset="47299.0807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 timeOffset="47710.4825">21837 9137 0,'18'0'32,"-18"18"-1,17-18-16,-34 0 32,34 0 0,-34 0 16,17-18-48</inkml:trace>
  <inkml:trace contextRef="#ctx0" brushRef="#br0" timeOffset="48806.8769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 timeOffset="48939.5726">22684 8978 0,'17'18'16,"36"17"-1,-35-35-15,70 35 16,0 1-1,-53-19-15,36 1 16,-36-18-16,1 0 16</inkml:trace>
  <inkml:trace contextRef="#ctx0" brushRef="#br0" timeOffset="49110.5366">23054 8925 0,'-35'18'16,"-18"17"-16,18 53 16,17-17-1,18-36-15,35 1 16,-17-19-16</inkml:trace>
  <inkml:trace contextRef="#ctx0" brushRef="#br0" timeOffset="49490.0192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 timeOffset="49774.1642">23848 8308 0,'-35'35'16,"-1"0"-16,19 71 16,17-35-16,17 88 15,1-89-15,0 18 0,34 36 16,-16-54-16,17 19 16,-36-54-16,36 18 15,-35-53-15</inkml:trace>
  <inkml:trace contextRef="#ctx0" brushRef="#br0" timeOffset="50056.444">24148 8837 0,'17'88'16,"1"0"-1,35-17 1,17 0-16,-34-54 16,-19 1-16,1-18 15,0-35 1,-1-1-16,-17-17 16,0 18-16,0 0 0,0 0 15,0-1-15,0-34 16,0 52-16,0-17 15,0 17-15</inkml:trace>
  <inkml:trace contextRef="#ctx0" brushRef="#br0" timeOffset="50318.8912">24483 8255 0,'53'71'15,"-36"-36"-15,54 71 16,-18-53-16,-18 0 0,18 17 16,-18-17-16,36 88 15,-54-70-15,1 70 16,-18-88-16,0 17 15,-35 54-15,0-71 16,-1 0-16,-52 17 16</inkml:trace>
  <inkml:trace contextRef="#ctx0" brushRef="#br0" timeOffset="54473.2282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 timeOffset="55613.474">25964 8943 0,'106'0'16,"-35"-18"-16,-1 18 0,36-17 15,0-1-15,159 0 16,-124 1-16,123-1 16,-140 0-16,52 1 15,-123 17-15,35-18 16,-70 18-16,-18-17 16</inkml:trace>
  <inkml:trace contextRef="#ctx0" brushRef="#br0" timeOffset="55934.8822">26582 8467 0,'35'-18'15,"18"0"1,-71 18-1,-70 53 1,35-17-16,-88 34 16,71-35-16,-72 54 15,72-54-15,17 0 0,0 18 16,35-18-16,18 1 16,18-19-16,70 71 15,-17-52-15,17-1 16,106 36-16,-106-36 15,18 0-15,53 18 16,-106-18-16</inkml:trace>
  <inkml:trace contextRef="#ctx0" brushRef="#br0" timeOffset="58205.0453">24448 9666 0,'0'18'32,"0"17"-17,0 0-15,17 54 16,1-37-16,-1 1 16,19 0-16,34 35 15,-34-52-15,-1-1 0,0 0 16,0-17-16,18 35 15,-17-53-15,-19 17 16,1-17-16,-1 0 16,-34 0-16</inkml:trace>
  <inkml:trace contextRef="#ctx0" brushRef="#br0" timeOffset="58570.6621">24130 10072 0,'18'-18'47,"-18"1"-47,35-36 16,-35 35-1,18-53-15,-1 36 16,18-35-16,-35 17 16,36-18-16,-36 36 15,17 0-15,-17 17 16,18 0 0,0 18-16,17 18 15,36 0 1,-19-1-16,54 18 15,-70-17-15,52 0 16,-53-1-16,0 1 16</inkml:trace>
  <inkml:trace contextRef="#ctx0" brushRef="#br0" timeOffset="59550.0955">19121 9948 0,'-18'36'0,"18"-1"15,-35 35-15,17-17 16,-35 36-16,18-37 16,-53 54-1,35-70-15,-71 52 16,71-53-16,-17 0 16,-1 1-16,1-1 0,-54 0 15,71-17-15,-17-18 16,52 0-16,0 0 15,36 0 1</inkml:trace>
  <inkml:trace contextRef="#ctx0" brushRef="#br0" timeOffset="60473.4295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 timeOffset="73453.6651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 timeOffset="74121.3764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 timeOffset="74267.7081">20426 12153 0,'0'18'16,"-18"-1"0,18 1-1</inkml:trace>
  <inkml:trace contextRef="#ctx0" brushRef="#br0" timeOffset="74787.65">20902 11412 0,'-18'-70'16,"18"35"-1,-17 35 1,17 52 0,17 1-16,-17 106 15,0 88 1,0-71 0,18-52-16,0-71 15,-1-18-15,19 36 16,-1-54-16,0-17 15</inkml:trace>
  <inkml:trace contextRef="#ctx0" brushRef="#br0" timeOffset="75060.5974">21237 11924 0,'-17'53'16,"-1"17"-1,36 36 1,17-71 0,0-17-16,36 0 0,17-36 15,-53 0-15,0-17 16,18-35 0,-53 34-16,-17-34 15,-1 35-15,-52-18 16,17 35-16,-36 18 15,37 0-15,16 18 16,1-1-16,0 19 0</inkml:trace>
  <inkml:trace contextRef="#ctx0" brushRef="#br0" timeOffset="76685.873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 timeOffset="78258.2519">22595 11254 0,'-17'0'0,"-1"-18"15,1 36-15,-1 35 16,18-1-16,-18 160 15,1-124 1,-1 71 0,18-71-16,0-17 0,18 52 15,-1-70-15,1 0 16,0-18-16,17 36 16,-18-53-16,1-18 0,-18 17 15</inkml:trace>
  <inkml:trace contextRef="#ctx0" brushRef="#br0" timeOffset="79358.5352">22878 11765 0,'0'18'0,"17"70"16,-17-53-16,0 71 15,18-53-15,0 35 16,-1-53-16,18 18 16,-17-35-16,0-18 15,-1-18-15,19-35 16,-36 18-16,17-53 15,-17 53-15,0-36 16,0 36-16,0 0 16,0 17-16,0 0 15,0 36 1</inkml:trace>
  <inkml:trace contextRef="#ctx0" brushRef="#br0" timeOffset="79621.8752">23301 11271 0,'53'36'16,"-18"-1"-16,-17 0 0,17 18 15,18 53 1,-35-36-16,-1 1 0,1 88 16,-18-71-16,0-18 0,-18 1 15,-35 52 1,36-52-16,-19-18 16,1-18-16</inkml:trace>
  <inkml:trace contextRef="#ctx0" brushRef="#br0" timeOffset="81511.7603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 timeOffset="81873.0341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 timeOffset="81984.7411">20320 13882 0,'0'35'15,"0"-17"-15,0-1 16,0 1-16</inkml:trace>
  <inkml:trace contextRef="#ctx0" brushRef="#br0" timeOffset="82384.8552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 timeOffset="82684.475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 timeOffset="82950.5592">21713 13653 0,'-35'17'16,"18"1"-16,-19 52 16,19-34-16,17-1 0,17 18 15,1-18 1,17 0-16,-17-17 0,17 0 16,0-1-16,-17 1 0,0-18 15,-1 18-15,-34-18 16,-19 0-16,1 0 0,-35 17 15,34 1-15,1-18 16,17 17-16,-17 1 16,17-18-16</inkml:trace>
  <inkml:trace contextRef="#ctx0" brushRef="#br0" timeOffset="83303.048">22384 13106 0,'-36'106'16,"19"52"0,17-70-16,0-17 0,0 17 15,35 53-15,-17-70 16,35 35-16,-18-53 15,36 0-15,-54-53 16</inkml:trace>
  <inkml:trace contextRef="#ctx0" brushRef="#br0" timeOffset="83558.5154">22737 13494 0,'17'88'16,"1"18"-16,-1-18 16,19-53-16,-1 18 15,18-18 1,-35-35-16,-1 0 0,1-17 16,-1-1-16,-17-17 0,0 17 15,0-52 1,0 17-16,0 18 0,-17-18 15,17 35-15,-18 0 16,18 1-16</inkml:trace>
  <inkml:trace contextRef="#ctx0" brushRef="#br0" timeOffset="84186.8943">23178 12894 0,'0'-18'16,"35"54"-1,18 17-15,-18 0 16,0 17-16,53 71 16,1 0-1,-54-70-15,0-1 0,-17 54 16,-36-1-1,-17-70-15,0 0 0,-71 35 16,53-52 0</inkml:trace>
  <inkml:trace contextRef="#ctx0" brushRef="#br0" timeOffset="89191.5874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 timeOffset="89563.3167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 timeOffset="89681.1899">20302 15205 0,'0'35'16,"0"-17"-1,0-1-15,0 1 16,0 0-16</inkml:trace>
  <inkml:trace contextRef="#ctx0" brushRef="#br0" timeOffset="90243.3296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 timeOffset="90727.0967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 timeOffset="90876.5567">22066 15081 0,'-17'0'16,"-1"71"0,0-36-16,1 53 15,-1-52-15,0 34 16,18-35-16,0-17 16,18-18-16</inkml:trace>
  <inkml:trace contextRef="#ctx0" brushRef="#br0" timeOffset="91032.9151">22172 15099 0,'0'35'16,"0"36"-16,0-36 15,18-17-15,-1 17 16,1-17-16,0-18 15</inkml:trace>
  <inkml:trace contextRef="#ctx0" brushRef="#br0" timeOffset="91200.8177">22172 14658 0,'18'0'32</inkml:trace>
  <inkml:trace contextRef="#ctx0" brushRef="#br0" timeOffset="91749.3976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 timeOffset="92373.3298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 timeOffset="92857.5874">24342 14235 0,'-18'-53'0,"0"53"15,1 88 1,-1-18-16,18 124 15,0 18 1,0-106-16,18 53 16,-1-89-16,19 36 15,-19-53-15,1-18 0,0-17 16,-1 0-16</inkml:trace>
  <inkml:trace contextRef="#ctx0" brushRef="#br0" timeOffset="93146.1956">24624 14852 0,'18'71'15,"-18"-36"-15,35 71 16,0-89-16,0 19 15,-17-19-15,0-34 16,-1 17-16,1-71 16,0 36-16,-1-53 15,-17 35-15,0 17 16,0-34-16,18 34 16,-18 19-1,17 17-15,-17 17 16</inkml:trace>
  <inkml:trace contextRef="#ctx0" brushRef="#br0" timeOffset="93311.9304">25153 15081 0,'-18'36'16,"1"-19"-1,-1 18-15,-35 1 16,53-19-16</inkml:trace>
  <inkml:trace contextRef="#ctx0" brushRef="#br0" timeOffset="93740.7588">25594 14817 0,'0'-18'0,"-18"36"16,-17 35 0,17-18-16,1 53 15,34 0 1,19-35 0,-19-35-16,36-1 15,18-34-15,-36-1 16,-17-17-16,-1 0 0,1-1 15,-18-34-15,0 17 16,-35 0 0,0 35-16,-18-17 15,35 35-15,-17 0 16,17 0-16,18 18 16</inkml:trace>
  <inkml:trace contextRef="#ctx0" brushRef="#br0" timeOffset="94047.1209">25823 14182 0,'53'17'31,"18"19"-15,-18-1-16,53 88 15,-54-52-15,1-1 0,-17 19 16,-1 87-16,-17-70 16,-18 88-16,0-106 15,-18 0-15,-35 71 16,35-106-16,-52 35 15,17-53-15</inkml:trace>
  <inkml:trace contextRef="#ctx0" brushRef="#br0" timeOffset="96143.5117">25488 14288 0,'0'-18'63,"18"-17"-48,-18-1-15,17-34 16,1 17-16,0-53 15,-1 53-15,19-70 16,-36 52-16,17-52 16,1 52-16,-18-17 15,0 70 1,0 1-16,0-1 16,0 36-1,-18-1-15</inkml:trace>
  <inkml:trace contextRef="#ctx0" brushRef="#br0" timeOffset="96471.8074">25277 14005 0,'17'18'16,"1"17"-16,-1 0 16,19 36-16,-19-18 15,19 0-15,-1-18 16,-17-17-16,-1-1 0,18 1 15,18-36 1,-17 1-16,34-36 16,-34 18-16,16-18 15,-34 17-15,0 19 16</inkml:trace>
  <inkml:trace contextRef="#ctx0" brushRef="#br0" timeOffset="99919.5031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 timeOffset="100203.8775">20249 16845 0,'36'0'15,"-19"0"-15,36 0 16,-17-17-16,69-1 15,-52 0-15,0 1 0,53-19 16,-53-17 0,-35 36-16</inkml:trace>
  <inkml:trace contextRef="#ctx0" brushRef="#br0" timeOffset="100358.5067">20655 16598 0,'-35'53'15,"17"-18"-15,1 18 0,-54 71 16,18-18 0,0-18-1,53-53-15,-17 0 16</inkml:trace>
  <inkml:trace contextRef="#ctx0" brushRef="#br0" timeOffset="100536.345">20373 16563 0,'0'18'16,"18"17"-16,-18 0 0,17 0 16,1 1-16,35 34 15,-18-34-15,0-1 0,1 0 16,17 18-16,-18-35 15</inkml:trace>
  <inkml:trace contextRef="#ctx0" brushRef="#br0" timeOffset="100753.7251">20937 16863 0,'53'0'16,"-17"0"-16,16 0 0,1-18 0,124 1 15,-89-19 1,-53 19-16,1-1 16,16-17-1</inkml:trace>
  <inkml:trace contextRef="#ctx0" brushRef="#br0" timeOffset="100915.2887">21431 16633 0,'-35'53'15,"0"-17"1,-1 17-16,-16 35 16,-19 18-1,18-36-15,35-35 0,18-17 16,0 0-16</inkml:trace>
  <inkml:trace contextRef="#ctx0" brushRef="#br0" timeOffset="101087.3124">21149 16669 0,'18'53'16,"17"35"-1,-17-53-15,35 53 16,-18-52-16,18-19 16,-18 19-16,18-1 15,-35-35-15</inkml:trace>
  <inkml:trace contextRef="#ctx0" brushRef="#br0" timeOffset="101387.8167">21625 16422 0,'71'0'16,"-18"0"-16,35 17 16,-53 1-16,1 0 15,-1-1-15,-18 19 0,1-19 16,-18 71-16,-18-52 15,-17 70-15,18-71 16,-19 53-16,36-70 16,0 17-1,18-17-15,17-1 16,0-17-16,1 0 16,-1 0-16,18 18 0,0 0 15,-36-18-15</inkml:trace>
  <inkml:trace contextRef="#ctx0" brushRef="#br0" timeOffset="108566.7222">26053 16563 0,'0'70'16,"17"19"-16,-17-36 15,18 52 1,-18-69-16,18-19 0,17 19 15,-18-19-15,19-17 16,-19-17-16,-17-1 16</inkml:trace>
  <inkml:trace contextRef="#ctx0" brushRef="#br0" timeOffset="108856.0141">26846 16087 0,'-17'0'16,"-1"17"-16,0 19 16,1-1-16,-36 88 15,18-52-15,-36 123 16,18-71-16,-35 89 15,53-124-15,-18 36 16,35-71-16,-17 17 16,35-52-16,0-1 15,0-34 1</inkml:trace>
  <inkml:trace contextRef="#ctx0" brushRef="#br0" timeOffset="109173.3319">26988 16616 0,'0'17'15,"17"36"1,-17 0-16,18 71 15,-18-71-15,17 0 16,1 0-16,-18-18 0,18 0 16,-1-17-16,1-1 0,17-17 15,1-17-15,-1-19 16,0 1-16,0-53 16,-17 35-16,0-53 15,-18 71-15,17 0 16,-17-18-1,0 35 1</inkml:trace>
  <inkml:trace contextRef="#ctx0" brushRef="#br0" timeOffset="116638.2948">13847 14764 0,'52'-18'16,"1"18"-16,53-18 15,-35 1-15,17 17 16,71-35-16,-71 17 16,88-17-1,-105 17-15,-18 0 0,0 18 0,17-17 16,-52 17 0,0 0-16,-36 0 15,0 17-15</inkml:trace>
  <inkml:trace contextRef="#ctx0" brushRef="#br0" timeOffset="116947.6694">14182 14358 0,'-71'53'16,"-17"18"-1,35-36-15,-35 53 16,35-53-16,18 18 16,-1-18-16,19 1 0,-1-1 15,36 36-15,17-36 16,0-17-16,18 17 0,0-18 15,88 1 1,-70 0-16,-1-18 0,-17 17 16,0-17-16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3:55:20.4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 timeOffset="233.2529">4039 9084 0,'36'0'16,"-19"0"-16,1-18 0,17 18 16,0 0-1,-17-17-15,0 17 16,-1-18-16,-17 0 15</inkml:trace>
  <inkml:trace contextRef="#ctx0" brushRef="#br0" timeOffset="378.522">4145 9049 0,'-35'35'15,"17"0"1,18 1 0,0 17-1,0-18-15,18-18 0,0 1 16,17-18-1,-18 0 1,1 0 0</inkml:trace>
  <inkml:trace contextRef="#ctx0" brushRef="#br0" timeOffset="617.4647">4269 9190 0,'0'35'15,"-18"-17"-15,18-1 0,0 1 16,18 0 0,-1-18-16,1 0 0,17-18 15,-35 0 1,18 18-16,-18-35 16,0 18-16,-18-1 0,18 0 15,-17 18-15,-19-17 16,19 17-16,17 17 0,-18-17 15,18 18-15</inkml:trace>
  <inkml:trace contextRef="#ctx0" brushRef="#br0" timeOffset="918.3484">4427 9102 0,'18'-18'0,"0"0"15,-1 18 1,1-17-16,0 17 16,-1 0-16,1 17 15,-18 1-15,0 0 16,17 17-16,-17-17 16,0 17-16,0-17 15,0-1-15,0 1 0,0-1 0,0 1 16,0 0-1,-35-18-15,18 0 16,-1 0-16,-17-18 16,-1 0-1</inkml:trace>
  <inkml:trace contextRef="#ctx0" brushRef="#br0" timeOffset="1139.9109">4621 9419 0,'18'0'15,"17"0"1,-17 0-16,0 0 16</inkml:trace>
  <inkml:trace contextRef="#ctx0" brushRef="#br0" timeOffset="1251.7291">4604 9560 0,'17'18'16,"36"-18"-1,0 0 1,-35 0-16</inkml:trace>
  <inkml:trace contextRef="#ctx0" brushRef="#br0" timeOffset="1902.5763">4957 9225 0,'17'0'15,"18"18"1,-17-1-16,35 19 16,-35-19-16,-1 36 15,1-17-15,-18-1 16,0 0-16,0 0 0,-18-17 16,18 17-16,0-17 0,-17 17 15,17-17 1,35-1-1,0 1-15,0-18 16,18 18-16,-35-18 16,17 17-16,-17-17 15</inkml:trace>
  <inkml:trace contextRef="#ctx0" brushRef="#br0" timeOffset="3625.9212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 timeOffset="3861.7976">8678 9172 0,'53'0'16,"0"-17"-1,-18-1-15,1 0 16,-19 18-16,1-17 15</inkml:trace>
  <inkml:trace contextRef="#ctx0" brushRef="#br0" timeOffset="4009.889">8749 9190 0,'0'35'0,"0"0"15,18 1 1,-1-36-16,1 35 15,-1-35-15,1 0 0,0 0 16,17 0-16,-17 0 16</inkml:trace>
  <inkml:trace contextRef="#ctx0" brushRef="#br0" timeOffset="4193.6403">8961 9137 0,'0'53'16,"0"0"-16,0-18 15,17 0 1,1-35 0,-1 0-16,-17-17 15</inkml:trace>
  <inkml:trace contextRef="#ctx0" brushRef="#br0" timeOffset="4476.2634">9084 9102 0,'18'-18'16,"-1"18"-16,1 0 16,0-18-1,-1 18-15,1 18 16,17 17-1,-35-17-15,18 17 16,-1-17 0,-17 0-16,0-1 0,0 1 15,0-1-15,-17 1 16,-1 0-16,1-18 16,-1 17-16,0-17 15,1 0-15</inkml:trace>
  <inkml:trace contextRef="#ctx0" brushRef="#br0" timeOffset="4704.1525">9472 9366 0,'18'0'0,"-1"0"16,1 0 0,0 0-16,-1 0 15</inkml:trace>
  <inkml:trace contextRef="#ctx0" brushRef="#br0" timeOffset="4816.3561">9454 9472 0,'18'35'15,"0"-35"-15,-1 0 16,19 0-16,-19 0 16,36 0-16</inkml:trace>
  <inkml:trace contextRef="#ctx0" brushRef="#br0" timeOffset="5155.1058">9825 9119 0,'35'-17'16,"18"17"0,-35 0-16,17 35 15,0 0-15,-35 1 0,0-1 16,-17 35 0,-19 1-16,36-36 15,-17 36-15,17-54 16,0 1-16,53 35 15,-36-53-15,19 18 16,-1-1-16,0-17 0,36 0 16,-18 18-1</inkml:trace>
  <inkml:trace contextRef="#ctx0" brushRef="#br0" timeOffset="9336.2591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 timeOffset="9593.3756">6103 10777 0,'18'0'31,"-1"0"-31,19-17 16,-1 17-16,18 0 16,-18 0-16,18-18 15,-35 18-15,-1 0 16</inkml:trace>
  <inkml:trace contextRef="#ctx0" brushRef="#br0" timeOffset="9753.7987">6174 10883 0,'17'71'16,"1"17"-1,35-17 1,-36-54-16,1 1 15,35-1-15,-35-17 16,35-17-16</inkml:trace>
  <inkml:trace contextRef="#ctx0" brushRef="#br0" timeOffset="10059.8727">6579 10813 0,'0'17'31,"0"1"-15,0 0-16,0 17 15,0 0 1,0 0-16,0 1 16,0-19-16,0 1 0,18 0 15,-18-1-15,18 1 16,-1-18 0,1 0-16</inkml:trace>
  <inkml:trace contextRef="#ctx0" brushRef="#br0" timeOffset="10410.9238">6720 10724 0,'18'0'31,"0"0"-31,17 0 15,-17 0 1,17 18-16,-17-18 16,17 35-16,-35 1 15,17 17-15,-17-36 16,0 54 0,18-36-16,-18 36 15,0-54-15,0 19 0,18-1 16,-18-18-1,17-17 1,-34 0-16,-1 0 16,-17 0-16,-18 0 15,18 0-15</inkml:trace>
  <inkml:trace contextRef="#ctx0" brushRef="#br0" timeOffset="12953.973">7479 11218 0,'18'0'15,"-1"0"1,18 18-16,18-18 16,-17-18-16,-1 18 15,-17 0-15,17-17 16,-18 17-16,1 0 16,-36 0-1</inkml:trace>
  <inkml:trace contextRef="#ctx0" brushRef="#br0" timeOffset="13097.6238">7497 11412 0,'35'18'16,"18"-18"-1,17 0-15,-52-18 16,35 18-16</inkml:trace>
  <inkml:trace contextRef="#ctx0" brushRef="#br0" timeOffset="15422.1201">8555 10742 0,'18'0'0,"34"-18"15,-34 1-15,35-1 16,-18 18-16,18-17 16,-18 17-16,-17 0 15,0 0-15,17 0 16</inkml:trace>
  <inkml:trace contextRef="#ctx0" brushRef="#br0" timeOffset="15771.3725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 timeOffset="16750.4439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 timeOffset="18241.1388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 timeOffset="18718.7348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 timeOffset="19214.1174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 timeOffset="19729.8366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 timeOffset="22166.2853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 timeOffset="22673.548">13829 10372 0,'18'0'31,"17"-18"-15,0 18-16,-17 0 0,52-18 16,-34 18-1,-19-17-15,1 17 0,-1 0 16,-17-18-16</inkml:trace>
  <inkml:trace contextRef="#ctx0" brushRef="#br0" timeOffset="22883.6576">13864 10460 0,'0'53'16,"0"-36"-16,0 19 0,18-19 15,-1 19-15,1-1 16,35-17-16,-35-1 15,35-17 1,-36 0-16,18 0 16</inkml:trace>
  <inkml:trace contextRef="#ctx0" brushRef="#br0" timeOffset="23083.2885">14199 10495 0,'0'18'0,"18"35"16,-18-36-16,18 19 0,-1-1 16,1-35-16,17 18 15</inkml:trace>
  <inkml:trace contextRef="#ctx0" brushRef="#br0" timeOffset="23379.3348">14411 10336 0,'18'36'15,"17"-19"1,-35 1-16,35 0 16,-35-1-16,35 36 15,-35-35-15,18 35 16,-18-18-16,0-17 16,-18 17-16,18-17 15,-17-18-15,-1 0 16,1 0-1,-1 0-15,0 0 16,18-18-16</inkml:trace>
  <inkml:trace contextRef="#ctx0" brushRef="#br0" timeOffset="23662.217">14605 10989 0,'18'18'16,"-1"-18"-16,36 0 16,0-18-1,-35 18-15,-1 0 0</inkml:trace>
  <inkml:trace contextRef="#ctx0" brushRef="#br0" timeOffset="23790.6806">14587 11236 0,'36'18'16,"17"-18"-16,-18-18 15,18 0-15,-18 1 16</inkml:trace>
  <inkml:trace contextRef="#ctx0" brushRef="#br0" timeOffset="24175.3084">15011 10460 0,'17'0'0,"1"-18"16,70-17 0,-35 17-16,-18 1 15,18-1-15,-17 0 0,-1 18 0,0-17 16,-17-1 0</inkml:trace>
  <inkml:trace contextRef="#ctx0" brushRef="#br0" timeOffset="24441.4093">15187 10566 0,'18'106'16,"-1"35"0,-17-53-16,0 0 15,0 0-15,0 71 16,18-88-16,-18 52 15,0-52-15,35 17 16,-17-53-16,17 36 16,-17-54-16,35 19 15,-18-36-15,-17 0 16,17 17-16,-17-17 0,-1 0 16,19 0-16</inkml:trace>
  <inkml:trace contextRef="#ctx0" brushRef="#br0" timeOffset="24830.4913">15663 10478 0,'-17'52'16,"-1"37"-16,18-19 16,18 1-1,17-54-15,0 19 0,36-19 16,-18-17-1,-18 0-15,0-53 16,-17 36-16,-18-54 16,0 36-16,-18 0 15,-17-36-15,0 36 16,-18-18-16,35 35 16,-17 1-16,17 17 15</inkml:trace>
  <inkml:trace contextRef="#ctx0" brushRef="#br0" timeOffset="25163.5873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 timeOffset="25636.7227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 timeOffset="26482.1872">13494 11183 0,'0'-18'16,"0"1"-1,17 17 1,-17-18-16,0 36 47,-17-1-32,17 19-15,-18-1 16,18 0-16,0-17 16,0 0-16,0 34 15,0-34-15,18 0 16,-1-1-16,1-17 15</inkml:trace>
  <inkml:trace contextRef="#ctx0" brushRef="#br0" timeOffset="30207.9181">13811 12065 0,'36'18'15,"-19"-1"-15,18 36 16,-17-18-16,17 1 16,18 17-16,-17-36 15,-1 1-15,0 35 16,0-35-16,-35-1 16,18 1-16</inkml:trace>
  <inkml:trace contextRef="#ctx0" brushRef="#br0" timeOffset="30564.4668">13776 12294 0,'-18'0'16,"18"-17"-16,0-1 16,0-35-16,18 35 15,-18-52-15,18 52 16,-1-35-1,-17 18-15,18 0 16,0 17-16,-1 1 16,1 17-1,17 0-15,0 0 16,18 17-16,-35 1 16,17-18-16</inkml:trace>
  <inkml:trace contextRef="#ctx0" brushRef="#br0" timeOffset="33016.4962">6315 12047 0,'0'18'16,"17"0"-16,1-1 16,35 36-1,35-18 1,-53-17-16,54 17 15,-72-17-15,19 17 16,-19-35-16</inkml:trace>
  <inkml:trace contextRef="#ctx0" brushRef="#br0" timeOffset="33301.7489">6262 12206 0,'-18'0'16,"36"-18"15,-1-17-15,-17 18-16,0-36 15,0 17-15,0 19 16,-17-36-16,17 35 15,0 1-15,0-1 16,0 36 0,53-18-1,-18 0-15,36 0 16,-36 17-16</inkml:trace>
  <inkml:trace contextRef="#ctx0" brushRef="#br0" timeOffset="42700.4903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 timeOffset="42993.8338">6015 13282 0,'18'0'32,"-1"0"-32,36 18 15,-35-18-15,-1-18 0,19 18 16,-19 0-16,19 0 15,-19 0-15</inkml:trace>
  <inkml:trace contextRef="#ctx0" brushRef="#br0" timeOffset="43250.3364">6068 13317 0,'0'36'16,"0"-19"-1,0 19-15,17 16 16,-17-16-16,18 17 16,0-36-16,-1 36 15,1-53-15,0 18 16,-1 0-16,1-18 15,17 0-15,-17 0 16</inkml:trace>
  <inkml:trace contextRef="#ctx0" brushRef="#br0" timeOffset="43494.6362">6421 13370 0,'0'36'16,"0"-1"0,0-18-16,17 19 15,-17-19-15,18 1 16,-18 0-16,0-1 15,17 1-15</inkml:trace>
  <inkml:trace contextRef="#ctx0" brushRef="#br0" timeOffset="43866.5632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 timeOffset="44244.7835">6579 14199 0,'0'36'16,"0"17"0,18-36-16,-18 1 15,0 17-15,18 0 16,-18 1-16,0-19 0,0 19 15</inkml:trace>
  <inkml:trace contextRef="#ctx0" brushRef="#br0" timeOffset="45234.8574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 timeOffset="45513.8553">7920 13264 0,'18'-17'0,"-1"17"15,1 0-15,17 0 16,0-18-16,-17 18 15,17 0-15,-17-17 16</inkml:trace>
  <inkml:trace contextRef="#ctx0" brushRef="#br0" timeOffset="45690.9792">7955 13353 0,'18'53'16,"-18"17"0,0-52-16,35 35 15,0-18-15,-17-35 0,0 18 16,17-1-16,0-17 16,-17 0-16</inkml:trace>
  <inkml:trace contextRef="#ctx0" brushRef="#br0" timeOffset="45981.2584">8237 13353 0,'0'17'15,"0"1"1,0 0 0,0-1-1,0 1 1,0-1-16,18 1 16,-18 0-1,0-1 16</inkml:trace>
  <inkml:trace contextRef="#ctx0" brushRef="#br0" timeOffset="46587.956">6914 13864 0,'18'0'16,"17"0"-1,-17 0-15,17 0 16,1 0-16,-1 0 16,-18 0-16,1 0 0,0 18 15</inkml:trace>
  <inkml:trace contextRef="#ctx0" brushRef="#br0" timeOffset="46709.3962">6950 13988 0,'35'17'16,"-17"-17"-16,35 18 15,-36-18-15</inkml:trace>
  <inkml:trace contextRef="#ctx0" brushRef="#br0" timeOffset="47675.6785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 timeOffset="48361.0813">8149 14076 0,'18'17'15,"-1"-17"1,19 0-16,17 18 15,-36-18-15,19 18 16,-36-1-16,0 19 16,-18-19-16,-17 36 15,17-35-15,0 17 16,1-17-16,17-1 16,17-17-1,1 0-15,35 0 16,-35 0-16,17 0 15</inkml:trace>
  <inkml:trace contextRef="#ctx0" brushRef="#br0" timeOffset="51186.8039">9525 4392 0,'-18'0'0,"36"-18"31,35-52-15,-18 35-16,18-18 0,18-18 15,-1 1-15,1-19 0,88-52 16,-71 53-16,-18 18 16,54-54-16,-89 89 15,-17 0-15,-18 17 16,-18 18 0,0 18-16</inkml:trace>
  <inkml:trace contextRef="#ctx0" brushRef="#br0" timeOffset="51512.9646">9719 3828 0,'-35'35'16,"-1"35"0,1 19-1,18-54-15,-1 53 16,0-17-16,18-36 16,18-17-16,0 17 15,17-35-15,35 0 16,-34 0-16,52-35 15,-35 17-15,17-17 16,-52 35-16,0 0 16</inkml:trace>
  <inkml:trace contextRef="#ctx0" brushRef="#br0" timeOffset="52254.3476">9384 7461 0,'0'-17'47,"35"-19"-31,-17 1-1,17 0-15,36-71 0,-36 35 16,71-70 0,-36 53-16,36-88 15,-53 105-15,18-35 16,-36 53-16,-35 36 0,18-19 15,-18 19 1,0 34-16,-18-17 0</inkml:trace>
  <inkml:trace contextRef="#ctx0" brushRef="#br0" timeOffset="52647.7918">9278 7144 0,'18'-18'15,"-18"0"-15,17 1 16,-17-1-16,0 36 16,0 17-1,18 18-15,-18 35 16,0-52-16,0 16 16,0-16-16,18-1 0,-18 0 15,53 1 1,-36-36-16,18 0 0,36-18 15,-18 0-15,35-35 16,-53 18 0,1 17-16,-1 1 15</inkml:trace>
  <inkml:trace contextRef="#ctx0" brushRef="#br0" timeOffset="64049.3039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 timeOffset="64566.0531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 timeOffset="64738.967">13564 13952 0,'18'0'0,"35"-17"15,-18-1-15,36 18 16,-36 0-1,-17 0-15,-1 0 16</inkml:trace>
  <inkml:trace contextRef="#ctx0" brushRef="#br0" timeOffset="66167.0466">14005 13247 0,'18'0'0,"0"-18"16,-1 18-16,18 0 15,-17 0-15,17-17 16,-17 17 0,0 0-16</inkml:trace>
  <inkml:trace contextRef="#ctx0" brushRef="#br0" timeOffset="66328.552">14041 13353 0,'0'53'16,"17"-1"-1,1-16-15,17-1 16,-17-17 0,-1-18-16,19 0 15</inkml:trace>
  <inkml:trace contextRef="#ctx0" brushRef="#br0" timeOffset="66500.3085">14252 13423 0,'0'53'15,"0"-35"1,0-1-16,18 19 15,0-19-15</inkml:trace>
  <inkml:trace contextRef="#ctx0" brushRef="#br0" timeOffset="66825.5279">14393 13264 0,'18'18'0,"0"-18"15,17 18 1,-17-18-16,-1 0 16,1 35-1,-18-17-15,35 35 16,-35-36-16,0 18 0,18-17 15,-18 35-15,0-35 16,0 17-16,0-17 16,-18-18-1,0 0 1,1-18-16,-18 0 16,17 18-1</inkml:trace>
  <inkml:trace contextRef="#ctx0" brushRef="#br0" timeOffset="67059.0451">14358 14146 0,'18'53'16,"-18"-17"-16,17 34 15,-17-52-15,0 17 0,0-17 16,0-1-16,-17 1 16</inkml:trace>
  <inkml:trace contextRef="#ctx0" brushRef="#br0" timeOffset="67709.2917">15522 13758 0,'0'18'16,"36"-18"-16,-1 0 15,0 0-15,0 0 16,1 0-16,52 0 16,-53 0-16,-17 0 0,-1 0 15</inkml:trace>
  <inkml:trace contextRef="#ctx0" brushRef="#br0" timeOffset="67842.2463">15646 13935 0,'70'17'16,"1"1"-1,-36-18-15,36 0 16</inkml:trace>
  <inkml:trace contextRef="#ctx0" brushRef="#br0" timeOffset="85942.9357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 timeOffset="86243.3248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 timeOffset="86381.8251">17110 13935 0,'17'17'15,"19"-17"-15,-19 18 16,19-18-16,-1 0 0,18 0 15,-18 0-15,36-18 16,-36 1-16,-17-1 0</inkml:trace>
  <inkml:trace contextRef="#ctx0" brushRef="#br0" timeOffset="86649.1827">17445 13088 0,'18'-18'15,"-1"18"-15,1 0 0,-1 0 16,1 0-16,17 0 0,-17 18 15,35-18-15,-18 0 16,0 0 0</inkml:trace>
  <inkml:trace contextRef="#ctx0" brushRef="#br0" timeOffset="86827.176">17533 13176 0,'0'88'16,"0"-52"-16,18 17 16,-18-18-16,0-17 0,35 17 15,-35-18-15,35-17 16,-17 0-16,17-35 16,-17 18-1,-1-1-15</inkml:trace>
  <inkml:trace contextRef="#ctx0" brushRef="#br0" timeOffset="86989.1098">17762 13264 0,'-17'36'0,"17"-1"16,0 18-1,0-35-15,0-1 0,17 1 16,-17-1-1,18-17-15,-18-17 16</inkml:trace>
  <inkml:trace contextRef="#ctx0" brushRef="#br0" timeOffset="87266.3722">17868 13106 0,'18'0'0,"-1"0"15,1 17-15,0-17 16,-1 36-16,-17-1 16,18 0-1,0 0-15,-18-17 0,17 35 16,1-18 0,0-17-16,-18 0 0,-18-1 15,18 1 1,-18-18-16,1 0 15,-1-18-15,0 1 16,1 17-16,-1-18 16</inkml:trace>
  <inkml:trace contextRef="#ctx0" brushRef="#br0" timeOffset="88034.927">17657 14041 0,'17'17'94,"18"1"-78,-17-1-16,17 1 15,-17-18-15,17 35 16,-17-35-16,-18 53 16,-18-35-16,1 53 15,-19-54-15,19 18 16,-1-17-16,18 0 15,0-1-15,35 1 16,-17 0-16,17-18 16,-17 0-16,17 0 15</inkml:trace>
  <inkml:trace contextRef="#ctx0" brushRef="#br0" timeOffset="104080.4959">11553 5574 0,'18'0'0,"-18"-18"16,18 1-16,17-36 15,0 17-15,36-52 16,-18 35-16,-18-17 16,18 17-16,0 0 0,0 0 15,-18 0-15,0 18 0,1 0 0,-1-36 16,-17 53 0,-18 1-16,-18 17 15</inkml:trace>
  <inkml:trace contextRef="#ctx0" brushRef="#br0" timeOffset="104379.8137">11642 5115 0,'0'18'16,"-18"35"0,0-18-16,1 71 15,17-71-15,-18 71 16,18-71-16,0 1 16,0-1-16,35-17 15,1-1 1,-1-17-16,0-17 0,36-1 15,-1 0 1,-52 18-16</inkml:trace>
  <inkml:trace contextRef="#ctx0" brushRef="#br0" timeOffset="105079.0155">11589 7444 0,'17'0'31,"19"53"-31,-19-18 15,19 0-15,17 36 16,-18-36-16,18 18 0,17 35 16,-34-53-16,16 36 15,-16-53 1,17-18-16,-36 0 16,1-18-16,-18 0 15</inkml:trace>
  <inkml:trace contextRef="#ctx0" brushRef="#br0" timeOffset="105368.2818">11571 7885 0,'0'0'0,"0"-18"15,18-53-15,-18 18 16,17 1-16,1-54 16,-18 53-16,18 0 15,-18-53-15,17 71 16,-17 0-16,18-1 16,-18 19-16,18 17 0,17 17 15,-17 19-15,34 16 16,-16-34-1,-1 0-15,36-1 16</inkml:trace>
  <inkml:trace contextRef="#ctx0" brushRef="#br0" timeOffset="108003.6321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 timeOffset="108259.7798">14288 3263 0,'17'-17'15,"36"17"1,0-18-16,-35 0 15,35 18-15,-36-17 16,1 17-16</inkml:trace>
  <inkml:trace contextRef="#ctx0" brushRef="#br0" timeOffset="108394.3941">14376 3316 0,'0'18'0,"0"52"15,0-52-15,0 17 16,17 1-16,36-1 15,-35-35-15,35 17 16,-18-17-16,0-17 16,-17-1-16</inkml:trace>
  <inkml:trace contextRef="#ctx0" brushRef="#br0" timeOffset="108619.0945">14570 3298 0,'0'0'0,"17"0"0,1 0 16,0 0-16,-1 0 16,1 0-16,-18 18 15,18 0-15,-18-1 0,0 1 0,0 0 16,0 35 0,0-36-16,0 1 0,0 0 15,17-18 1,1 0-16,17-18 15,-35 0 1</inkml:trace>
  <inkml:trace contextRef="#ctx0" brushRef="#br0" timeOffset="109210.7337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 timeOffset="109572.0929">15134 3739 0,'0'18'0,"35"-18"16,-17 0-1,17 0-15,1 0 0,17 0 16,-18 0-16,-18 0 16,1 0-16,0 0 15</inkml:trace>
  <inkml:trace contextRef="#ctx0" brushRef="#br0" timeOffset="109711.5357">15205 3916 0,'35'17'16,"18"-17"0,-35 0-16,17-17 15,0 17-15</inkml:trace>
  <inkml:trace contextRef="#ctx0" brushRef="#br0" timeOffset="110469.4554">15893 3334 0,'17'0'32,"19"0"-17,16 0-15,-16 0 16,52 0-16,-53 0 0,1 0 16,-1 0-16,-18 0 15,19-18-15,-19 18 0,-17-18 16</inkml:trace>
  <inkml:trace contextRef="#ctx0" brushRef="#br0" timeOffset="110695.5635">15928 3440 0,'18'53'16,"-1"-1"-16,-17 54 15,0-53-15,18 18 0,-18 35 16,0-71-16,17 35 16,1-34-16,17-1 15,1-17-15,17-1 16,-18 1-16,0-18 16,-17 18-16,-1-18 15</inkml:trace>
  <inkml:trace contextRef="#ctx0" brushRef="#br0" timeOffset="114443.899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 timeOffset="114994.4774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 timeOffset="115390.4826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 timeOffset="123176.1265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 timeOffset="124236.8254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 timeOffset="126366.7864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 timeOffset="126752.3759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 timeOffset="127212.851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 timeOffset="127774.8978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 timeOffset="127950.5411">24500 5027 0,'18'-18'16,"17"18"0,-17-17-16,17 17 0,18-18 15,-35 18-15,17-17 16,-17 17 0,-18-18-1</inkml:trace>
  <inkml:trace contextRef="#ctx0" brushRef="#br0" timeOffset="128154.6787">24553 4710 0,'18'88'16,"-18"-35"-16,18 0 0,-1 35 15,19 0 1,-19-53-16,1 1 0,-1-1 16,1-18-1</inkml:trace>
  <inkml:trace contextRef="#ctx0" brushRef="#br0" timeOffset="128485.4771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 timeOffset="128619.8868">25118 4886 0,'0'-18'16,"17"18"-16,-17-17 15,18 17-15,0 0 16</inkml:trace>
  <inkml:trace contextRef="#ctx0" brushRef="#br0" timeOffset="128802.8192">25312 5062 0,'0'36'15,"17"17"1,54 17 0,-18-35-16,-18-35 15,0 18-15,-17-18 16</inkml:trace>
  <inkml:trace contextRef="#ctx0" brushRef="#br0" timeOffset="143940.7569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 timeOffset="144391.6926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 timeOffset="145698.0678">7285 16122 0,'18'0'78,"17"18"-62,0-18-16,53 0 16,-52 0-16,52 0 15,-53 0 1,36 0-16,-54 0 16</inkml:trace>
  <inkml:trace contextRef="#ctx0" brushRef="#br0" timeOffset="145855.8993">7408 16298 0,'53'18'16,"18"-18"-16,-18-18 15,-18 18-15,18-17 16,-35 17-1</inkml:trace>
  <inkml:trace contextRef="#ctx0" brushRef="#br0" timeOffset="146404.1012">8343 15610 0,'35'0'15,"-17"0"1,17 0-16,54-35 15,-54 18-15,18-1 0,-18 0 16,18 1 0,-18-1-16</inkml:trace>
  <inkml:trace contextRef="#ctx0" brushRef="#br0" timeOffset="146749.7081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 timeOffset="155658.2891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 timeOffset="156330.8028">10866 15822 0,'0'-18'15,"17"18"1,18 36-16,1 34 16,-1-17-16,0 35 15,-17-35-15,17 36 16,-17-72-16,17 18 15,-17-35 1,17-17 0,-17-1-16,17-52 15,-17 17-15,-18 0 0,35-35 16,-35 52 0,18 19-16,-18-19 15</inkml:trace>
  <inkml:trace contextRef="#ctx0" brushRef="#br0" timeOffset="157059.8479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 timeOffset="157615.7443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 timeOffset="158418.3863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 timeOffset="174468.3443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 timeOffset="174704.3173">16986 15505 0,'18'17'16,"35"-17"-1,-36 18-15,54-18 16,-36 0-16,18-18 16,-35 18-16,-18-17 15</inkml:trace>
  <inkml:trace contextRef="#ctx0" brushRef="#br0" timeOffset="174852.2901">17039 15540 0,'0'18'0,"-17"70"15,17-18 1,17-34-16,1-1 0,35 18 16,0-36-1,-18-17-15,-17 0 0,-1-17 16,1 17-16,-1-18 0</inkml:trace>
  <inkml:trace contextRef="#ctx0" brushRef="#br0" timeOffset="175021.7823">17321 15575 0,'0'35'16,"0"54"-1,18-1 1,17-53 0,-17-35-1</inkml:trace>
  <inkml:trace contextRef="#ctx0" brushRef="#br0" timeOffset="175316.2586">17515 15469 0,'18'0'16,"0"18"-16,-1 17 15,1-17-15,0 0 16,-1 34 0,1-34-16,0 17 15,-1 18-15,1-17 16,-18 16-1,0-16 1,-18-36-16,1 17 0,-1-17 16,0 0-16,1 0 15,-1 0-15,0 0 16,1 0 0</inkml:trace>
  <inkml:trace contextRef="#ctx0" brushRef="#br0" timeOffset="176202.9751">18186 16051 0,'17'18'16,"1"-18"-16,35 18 15,-18-18-15,0 0 0,1 17 16,-1-17-16,18 0 16,-18 0-16,0-17 15</inkml:trace>
  <inkml:trace contextRef="#ctx0" brushRef="#br0" timeOffset="176357.5589">18186 16281 0,'35'35'16,"18"-35"-1,-18 0-15,18 0 0,18 0 16,-36-18-1,-17 18-15</inkml:trace>
  <inkml:trace contextRef="#ctx0" brushRef="#br0" timeOffset="177419.5499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 timeOffset="177640.611">20055 15540 0,'18'-18'15,"17"1"1,1 17-16,-1-18 15,18 0-15,0 18 16,-53-17-16,17 17 16</inkml:trace>
  <inkml:trace contextRef="#ctx0" brushRef="#br0" timeOffset="177781.3493">20144 15575 0,'0'71'0,"17"-1"16,1-34-1,17 34-15,-17-52 0,-1-1 16,19 1 0,-19-18-16,19 0 15,-36-18-15</inkml:trace>
  <inkml:trace contextRef="#ctx0" brushRef="#br0" timeOffset="178025.2148">20479 15610 0,'0'53'15,"0"18"1,0-36-16,17 18 15,-17-35-15,18-18 16,-18 17-16,18-17 16,-1 0-16,1-17 15</inkml:trace>
  <inkml:trace contextRef="#ctx0" brushRef="#br0" timeOffset="178287.8389">20620 15522 0,'18'18'0,"-18"0"16,17-1-16,1 18 15,-1-17-15,1 0 16,0 17-16,-1-17 0,19 35 16,-19-36-1,-17 18-15,0 1 0,0-19 16,-35 1-1,35 0-15,-18-18 0,1 0 16,-1 0-16,-17-18 16,35 0-16,-18 18 15,1 0-15</inkml:trace>
  <inkml:trace contextRef="#ctx0" brushRef="#br0" timeOffset="178504.4645">20990 16157 0,'36'0'16,"-1"0"-16,0 0 15,0 18-15,1-18 16,-19 0-16,19-18 0</inkml:trace>
  <inkml:trace contextRef="#ctx0" brushRef="#br0" timeOffset="178992.6831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 timeOffset="179622.9181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 timeOffset="180226.5713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 timeOffset="182052.0611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 timeOffset="182752.5675">25876 12224 0,'18'0'16,"17"0"-16,0 0 15,1 0-15,-1 0 16,18 0-1,-35 0-15,-1 0 0,-17-18 16</inkml:trace>
  <inkml:trace contextRef="#ctx0" brushRef="#br0" timeOffset="182890.2323">25982 12294 0,'0'89'16,"35"-1"-16,1 0 15,-19-53-15,1-17 16,17 17-16,0-35 16</inkml:trace>
  <inkml:trace contextRef="#ctx0" brushRef="#br0" timeOffset="183058.1951">26247 12471 0,'0'53'0,"17"0"15,1-36-15,17 1 16,1-18 0</inkml:trace>
  <inkml:trace contextRef="#ctx0" brushRef="#br0" timeOffset="183364.2833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 timeOffset="183753.7716">27093 12912 0,'18'17'15,"0"-17"1,35 18-1,-1 0-15,-16-1 16,-19-17-16</inkml:trace>
  <inkml:trace contextRef="#ctx0" brushRef="#br0" timeOffset="183874.8951">27146 13123 0,'18'18'16,"0"-18"-16,34 0 15,-34 0 1,0-18-16</inkml:trace>
  <inkml:trace contextRef="#ctx0" brushRef="#br0" timeOffset="184427.1509">27922 12012 0,'36'-18'15,"52"18"1,-35 0-16,53 0 16,-53 0-16,-18 0 15,0 18-15,-35 0 16,-35-18 0</inkml:trace>
  <inkml:trace contextRef="#ctx0" brushRef="#br0" timeOffset="184738.1451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 timeOffset="185528.1157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 timeOffset="186230.4926">28716 12753 0,'18'0'0,"-1"0"16,1 0-16,0 0 16,-1 0-16,19 0 15,-19 0-15,1 0 16,17 0-16</inkml:trace>
  <inkml:trace contextRef="#ctx0" brushRef="#br0" timeOffset="186364.1996">29157 12788 0,'35'-17'16,"1"17"-16,-19 0 0,54 0 15</inkml:trace>
  <inkml:trace contextRef="#ctx0" brushRef="#br0" timeOffset="186495.3492">29616 12823 0,'17'-17'16,"1"17"-16,0 0 15,-1 0-15,1 0 0,0 0 16</inkml:trace>
  <inkml:trace contextRef="#ctx0" brushRef="#br0" timeOffset="186611.765">30057 12841 0,'17'0'15,"1"0"-15</inkml:trace>
  <inkml:trace contextRef="#ctx0" brushRef="#br0" timeOffset="186824.7877">30745 12929 0,'17'0'0,"19"0"16,-19 0-16,-17-17 15</inkml:trace>
  <inkml:trace contextRef="#ctx0" brushRef="#br0" timeOffset="187386.1104">28751 13811 0,'-17'0'15,"34"0"-15,1 0 16,17 0-1,-17 0-15,0 0 0,-1 0 16,19 0-16,-19 0 16</inkml:trace>
  <inkml:trace contextRef="#ctx0" brushRef="#br0" timeOffset="187524.2188">29104 13811 0,'18'0'16,"-1"0"-16,19 0 16,-19 0-16,1 0 15</inkml:trace>
  <inkml:trace contextRef="#ctx0" brushRef="#br0" timeOffset="187647.7152">29510 13811 0,'18'0'16,"-1"0"0,1 0-16,-1-17 15</inkml:trace>
  <inkml:trace contextRef="#ctx0" brushRef="#br0" timeOffset="187797.34">29863 13811 0,'17'0'0,"1"0"16,0 0-1,-1 0-15,1 0 16,-1 0-16</inkml:trace>
  <inkml:trace contextRef="#ctx0" brushRef="#br0" timeOffset="187912.6952">30321 13864 0,'18'0'16</inkml:trace>
  <inkml:trace contextRef="#ctx0" brushRef="#br0" timeOffset="188049.4546">30674 13864 0,'35'0'15,"-17"0"1</inkml:trace>
  <inkml:trace contextRef="#ctx0" brushRef="#br0" timeOffset="209251.6826">13917 4533 0,'-18'0'16,"1"0"0,-1 0-1,36 18 17,52-1-17,1-17-15,88 0 16,-71-17-16,88-1 15,-88 1 1,-17-1-16</inkml:trace>
  <inkml:trace contextRef="#ctx0" brushRef="#br0" timeOffset="219511.5332">13829 7461 0,'18'18'0,"-1"52"15,1-34-15,-1-1 0,19 53 16,-19-53 0,19 18-16,17 36 15,-36-54-15,1 0 0,-1 0 16,19 1-16,-1 17 15,-35-36-15,18-17 16</inkml:trace>
  <inkml:trace contextRef="#ctx0" brushRef="#br0" timeOffset="219841.0859">13688 7938 0,'0'-18'16,"0"-35"0,0 18-16,35-36 15,-35 18-15,0-17 16,0 34-16,18 19 15,-18-36-15,0 35 16,35 18 0,-17 0-16,35 0 15,-18 0-15,35 0 16,-52 18-16,17-18 16,36 35-16,-36-17 15,0-18-15,36 35 16</inkml:trace>
  <inkml:trace contextRef="#ctx0" brushRef="#br0" timeOffset="246590.8363">22331 7038 0,'17'0'46,"19"35"-30,-19-17-16,19-1 0,17 36 16,-36-17-16,19-19 0,16 36 15,-16-35 1,-19 0-16,19 17 16,-19-35-1,-17-18-15</inkml:trace>
  <inkml:trace contextRef="#ctx0" brushRef="#br0" timeOffset="246744.9981">22595 7073 0,'-52'53'16,"34"-18"-16,-17 1 15,-1-1-15,19 0 0,-1 1 16,0-19-16,18 18 15,0-17-15,18 0 16</inkml:trace>
  <inkml:trace contextRef="#ctx0" brushRef="#br0" timeOffset="246951.4128">22842 7303 0,'0'52'15,"0"19"1,0-18 0,0-18-16,0 36 15,0-54-15</inkml:trace>
  <inkml:trace contextRef="#ctx0" brushRef="#br0" timeOffset="247612.1922">22437 8237 0,'-18'0'0,"18"18"31,35 17-15,-17-17-16,17 17 16,1 0-16,16 1 15,-16-1-15,17-17 16,-36-1-16,1 1 15</inkml:trace>
  <inkml:trace contextRef="#ctx0" brushRef="#br0" timeOffset="247796.6657">22648 8220 0,'-35'70'16,"-18"-17"0,36-18-16,17 1 0,-36 17 15,36-18 1</inkml:trace>
  <inkml:trace contextRef="#ctx0" brushRef="#br0" timeOffset="248146.8632">22913 8343 0,'18'18'16,"-1"-1"0,1-17-16,-1 0 15,-17 18-15,0 17 16,0-17-16,-17 17 16,-1 1-16,1-19 0,-1 1 15,0 0-15,1 17 16,34-18-1,1 1-15,17-18 16,0 18-16,-17-18 16,0 0-16</inkml:trace>
  <inkml:trace contextRef="#ctx0" brushRef="#br0" timeOffset="248586.3809">22437 9155 0,'0'35'16,"17"-17"-16,1 17 16,17 18-1,1-18-15,-1 0 0,18 1 16,-18-19-16,-17 1 16,35-1-1,-36 1-15,-17-36 0</inkml:trace>
  <inkml:trace contextRef="#ctx0" brushRef="#br0" timeOffset="248746.8815">22578 9225 0,'-18'35'0,"1"36"16,-1-18-16,18 0 15,0-18-15,0 0 16</inkml:trace>
  <inkml:trace contextRef="#ctx0" brushRef="#br0" timeOffset="249381.0811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 timeOffset="250382.8229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 timeOffset="250666.7198">24924 7355 0,'0'71'16,"17"17"-1,89 0 1,-70-70-16,52 0 16,-35-18-16,-18-18 15,0-17-15,-17-1 16,-18 1-1,-71-71-15,36 71 16,-18 0-16,-17 0 16,17 35-16,0 17 15,35 18-15,0 1 16</inkml:trace>
  <inkml:trace contextRef="#ctx0" brushRef="#br0" timeOffset="250978.6981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 timeOffset="251466.1984">25047 9313 0,'-17'71'0,"-1"52"15,0-70-15,36 53 16,0-71-16,-1 1 15,19-1-15,-1-17 16,0-18-16,53-18 16,-52 0-16,-19-17 0,1 0 15,-1-53-15,-34 52 16,-1 1-16,1-18 16,-19 35-16,-34-17 0,34 35 15,1 0-15,0 18 16,0 17-16</inkml:trace>
  <inkml:trace contextRef="#ctx0" brushRef="#br0" timeOffset="251779.5457">25083 10107 0,'-36'53'16,"19"18"-16,34-1 16,1-35-16,35 18 15,-18-35-15,0 0 16,1-18-16,17 0 16,-36-18-16,1 0 0,-18-35 15,-18 18 1,1 0-16,-19 17 15,-17-17-15,18 17 16,0 1-16,0 17 16,17 0-16,0 17 15,18 1-15</inkml:trace>
  <inkml:trace contextRef="#ctx0" brushRef="#br0" timeOffset="252045.5689">25083 10936 0,'-36'141'0,"36"0"16,36-35 0,-19-71-16,107 18 15,-54-53 1,-17-35-1,-35 0-15,-1-18 16,-17 18-16,-17-1 0,-36-52 16,35 35-16,-52-70 15,52 52 1,0 1-16</inkml:trace>
  <inkml:trace contextRef="#ctx0" brushRef="#br0" timeOffset="252846.4494">25665 6756 0,'-18'0'16,"36"17"-1,17 54 1,0-36-16,0 18 0,36 0 0,88 88 16,-53-70-1,88 87-15,-89-87 16,1 0-16,88 52 16,-123-70-16,35 35 15,-71-53-15,-35-17 16,0 0-1</inkml:trace>
  <inkml:trace contextRef="#ctx0" brushRef="#br0" timeOffset="253047.9166">26599 7532 0,'71'53'15,"17"0"1,-53-18-16,18 0 0,36 18 15,-54-18-15,0 1 16,-52-1 0,-54-17-1,-17-1-15,17-17 16,18 0-16</inkml:trace>
  <inkml:trace contextRef="#ctx0" brushRef="#br0" timeOffset="253279.8203">25576 7726 0,'36'0'15,"-1"0"-15,53 0 16,-17 17-16,87 36 15,-69-35-15,87 35 16,-88-35-16,53 17 16,-70-35-1,-36 0-15</inkml:trace>
  <inkml:trace contextRef="#ctx0" brushRef="#br0" timeOffset="253396.6442">26511 7849 0,'18'18'16,"0"0"-16,-1-18 0,1 17 15</inkml:trace>
  <inkml:trace contextRef="#ctx0" brushRef="#br0" timeOffset="253713.3813">25665 8678 0,'0'18'16,"70"-36"0,124-52-16,-17-1 15,105-70 1,-106 71-1,-70 17 1,-53 35 0,-35 18-16,-18-18 15,-18 18-15,0 0 16,1 0 0,17 18-16,-18 0 15,18-1-15,-18 1 16</inkml:trace>
  <inkml:trace contextRef="#ctx0" brushRef="#br0" timeOffset="254097.9697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 timeOffset="254480.5615">25700 9931 0,'53'-53'15,"35"-35"1,-35 35-16,17 0 15,1 0-15,17-18 0,0 1 16,18-18-16,106-106 16,-106 88-16,70-88 15,-123 123-15,18-35 16,-54 53-16,-17 18 16,-17 35-16,-54 35 15,36 1-15,-1-1 16,-16 18-1,16-36-15</inkml:trace>
  <inkml:trace contextRef="#ctx0" brushRef="#br0" timeOffset="254925.8815">25435 11007 0,'18'0'16,"52"-53"0,54-71-1,-53 54-15,105-124 16,18-53-16,-88 123 15,0-17-15,70-123 16,-17 17 0,-106 141-16,0-18 0,17-70 15,-35 53 1,-35 88-16,-17 36 0</inkml:trace>
  <inkml:trace contextRef="#ctx0" brushRef="#br0" timeOffset="255104.1145">26741 8925 0,'0'0'0,"0"18"0,-18-18 15,36 0-15,17 0 16,0 0-16,0 0 16,36-18-16,-36 1 15,1 17-15,-1-18 16,-18 36-16,-17-1 16,-17 36-16,-1-35 15,-17 17 1,35-17-16,-18-18 0</inkml:trace>
  <inkml:trace contextRef="#ctx0" brushRef="#br0" timeOffset="255447.4529">27005 7796 0,'-17'0'16,"-1"0"0</inkml:trace>
  <inkml:trace contextRef="#ctx0" brushRef="#br0" timeOffset="255860.9062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 timeOffset="256094.8078">27446 8502 0,'53'0'32,"-18"18"-32,1-18 15,34 0-15,71 0 16,-70 0-16,-1 0 0,54-18 16,-89 18-16,-17 0 15,17-18-15,-35 1 16</inkml:trace>
  <inkml:trace contextRef="#ctx0" brushRef="#br0" timeOffset="256254.4491">28011 8378 0,'-18'0'0,"36"0"0,-36-17 16,0 17-16,36 0 15,0 0-15,-1 0 0,36 17 16,-18 1-16,54 17 16,-54-17-16,0 17 0,0-17 15,1 17-15,-1 1 16,-35-19-16,-18 18 15,1-17-15,-19 0 16,-52-18-16</inkml:trace>
  <inkml:trace contextRef="#ctx0" brushRef="#br0" timeOffset="256918.2636">23424 7232 0,'0'-18'16,"-17"18"0,34 0 31,36-17-47,0-19 15,71-34-15,-36 17 16,88-71-16,-70 54 15,-18-1-15,18 1 16,0-1-16,70-52 16,-105 87-16,-36 1 0,1 18 15,-19-19-15,1 19 16</inkml:trace>
  <inkml:trace contextRef="#ctx0" brushRef="#br0" timeOffset="257062.1609">24448 6385 0,'17'0'16,"18"0"-16,-17 0 0,53 18 16,-36 0-16,18-1 15,-18 1 1,-17 17-16,-18 18 16,-18 0-16</inkml:trace>
  <inkml:trace contextRef="#ctx0" brushRef="#br0" timeOffset="257600.9407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 timeOffset="257723.2166">24130 7479 0,'-18'18'0,"1"52"16,17-35-16</inkml:trace>
  <inkml:trace contextRef="#ctx0" brushRef="#br0" timeOffset="258156.4369">23495 8555 0,'18'0'15,"-1"-18"-15,1-17 16,17-18 0,0 35-16,1-17 0,-1 0 15,71-53-15,-36 17 16,19 1-16,16-19 15,1 1-15,0-18 0,0 0 16,17-17-16,-17 0 0,-18 17 16,-17 18-16,-18-1 15,-53 72-15</inkml:trace>
  <inkml:trace contextRef="#ctx0" brushRef="#br0" timeOffset="258424.3733">23654 8273 0,'35'35'16,"-17"0"-16,52 18 16,-17-18-16,18 1 0,-1-1 15,1 0-15,-18 1 16,0-19-16,0 18 0</inkml:trace>
  <inkml:trace contextRef="#ctx0" brushRef="#br0" timeOffset="258641.2679">23372 7743 0,'17'18'16,"36"70"-1,123 177 1,-105-177-16,0 0 16,-1 18-16,-35-18 0</inkml:trace>
  <inkml:trace contextRef="#ctx0" brushRef="#br0" timeOffset="258845.7488">23513 8908 0,'35'0'32,"-17"17"-32,34 1 15,54 17-15,-35-17 16,-18 17-16,0-17 16,53-1-16,-36 36 15,-52-35-15,-36 17 16,-17-17-16</inkml:trace>
  <inkml:trace contextRef="#ctx0" brushRef="#br0" timeOffset="259001.874">23618 9349 0,'-88'35'15,"71"-17"-15,-1 17 16,18-18-16,18 1 16,-1 0-16,19-1 0,16 1 15,1 0-15,53 35 16,-53-36-16,18 1 0,35 52 15,-54-52 1,-16 35-16</inkml:trace>
  <inkml:trace contextRef="#ctx0" brushRef="#br0" timeOffset="259407.5554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 timeOffset="259774.9992">23495 10407 0,'-35'-106'15,"17"-35"1,18 70-16,35-70 16,36 0-16,-18 71 15,0-1-15,17-17 0,19 0 16,-1-18-16,106-106 15,-88 89-15,-1 17 0,72-106 16,-124 142 0,-18-1-16,0 18 15</inkml:trace>
  <inkml:trace contextRef="#ctx0" brushRef="#br0" timeOffset="260042.4813">23971 9666 0,'36'18'16,"16"-1"-1,-16 19-15,-1-19 16,0 19-16,53-1 15,-52-17-15,-1-1 0,53 18 16,-52-17-16,-1 35 16,-18 0-1,-17-35-15,-17 17 16</inkml:trace>
  <inkml:trace contextRef="#ctx0" brushRef="#br0" timeOffset="260515.0812">23601 9754 0,'17'-53'15,"19"-52"1,-1 52-1,-17 35-15,-1 18 0,1-18 16,35 54 0,-35-19-16,17 19 15,71 52-15,105 18 16,-34-53 0,-1-18-1,-52 18 1,-72-18-16,19 18 15,-36-18-15,1 18 16,-36-35-16</inkml:trace>
  <inkml:trace contextRef="#ctx0" brushRef="#br0" timeOffset="260705.4813">24483 9472 0,'53'53'15,"17"53"1,-17-53-16,18 17 16,-1-17-1,-52-35-15,0 0 0</inkml:trace>
  <inkml:trace contextRef="#ctx0" brushRef="#br0" timeOffset="263302.0782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 timeOffset="264909.6166">25682 6015 0,'0'35'0,"0"36"16,0-36-16,0 53 16,18-53-1,0 18-15,-1-17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9T04:00:22.8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 timeOffset="250.9941">6738 10354 0,'18'0'15,"-1"0"1,36 0-16,-17-18 16,16 18-16,-34-17 15,17 17-15,-52 0 31</inkml:trace>
  <inkml:trace contextRef="#ctx0" brushRef="#br0" timeOffset="451.1565">6791 10354 0,'18'35'0,"-1"36"15,-17-18 1,0 35-1,0-35 1,0-18-16,18 18 16,0-35-16,-18 17 0,17-35 15,1 18-15,-1-18 0,1 0 16,17-36-16</inkml:trace>
  <inkml:trace contextRef="#ctx0" brushRef="#br0" timeOffset="658.2104">7108 10478 0,'0'52'16,"18"-16"-16,-18-19 15,0 1-15,0 17 0,18 1 16,-18-19-16,17 1 15,1-18-15,0 0 16,-18-18 0</inkml:trace>
  <inkml:trace contextRef="#ctx0" brushRef="#br0" timeOffset="995.6904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 timeOffset="1263.0274">7938 10760 0,'35'17'16,"0"-17"0,-17 0-16,35 0 15,-36 0-15,1 0 16,0 0-16,-18 18 15,-18-18-15</inkml:trace>
  <inkml:trace contextRef="#ctx0" brushRef="#br0" timeOffset="1380.9268">7990 10936 0,'53'18'16,"-35"-1"-16,17-17 0,36 0 15,-1 0 1,-52 0-16,0 0 0</inkml:trace>
  <inkml:trace contextRef="#ctx0" brushRef="#br0" timeOffset="2125.4361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 timeOffset="2525.7843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 timeOffset="2667.2961">10072 11218 0,'0'18'15,"-18"0"1,36-18 0</inkml:trace>
  <inkml:trace contextRef="#ctx0" brushRef="#br0" timeOffset="3164.4869">10689 11042 0,'18'71'15,"-1"-54"1,-17 36-16,18-35 16,-18-36-1,-18-17-15,1-36 16,-1 36-16,1-18 16,-1 18-16,18-53 15,0 52-15,0 1 16,0 17-16,35 1 15,-17 17-15,-1 0 0,1 17 16,0 19-16,-1-1 0,19 0 16</inkml:trace>
  <inkml:trace contextRef="#ctx0" brushRef="#br0" timeOffset="3664.9689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 timeOffset="4268.0332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 timeOffset="4795.1032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 timeOffset="4951.7128">13194 11148 0,'-18'-18'47</inkml:trace>
  <inkml:trace contextRef="#ctx0" brushRef="#br0" timeOffset="5806.1078">13617 11165 0,'0'-17'31,"-17"-1"-15,17 1-16,0-1 16,0 0-16,-18-17 0,18-36 15,-18 36-15,18-35 16,0 34-16,0 1 15,18 35-15,0 0 16,-1 0-16,1 18 16,35 17-1,17 18-15</inkml:trace>
  <inkml:trace contextRef="#ctx0" brushRef="#br0" timeOffset="6296.3002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 timeOffset="6751.9725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 timeOffset="7097.3992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 timeOffset="8258.3807">15981 10195 0,'-53'0'16,"0"53"0,18 71-1,35-36-15,0-18 0,0 107 16,17-18 0,1-89-16,35 36 15,-18-53-15,36 17 16,-36-52-16,-17-18 0,17 0 15,-17 0-15</inkml:trace>
  <inkml:trace contextRef="#ctx0" brushRef="#br0" timeOffset="8616.2399">16298 10372 0,'-17'70'16,"-1"18"-16,0-35 15,18 71-15,18-71 16,0 35-16,-1-35 16,36 17-1,-17-52-15,-1 0 0,18-1 16</inkml:trace>
  <inkml:trace contextRef="#ctx0" brushRef="#br0" timeOffset="8920.6404">16598 10619 0,'18'0'16,"-1"0"-16,1 0 16,0 17-16,17-17 0,18 36 15,-35-19 1,-1 1-16,1 17 0,0 0 16,-18-17-16,-18 53 15,0-54-15,1 36 16,17-35-16,-18-1 15,18 1-15,35 0 16,-17-18-16,0 0 0,17 0 16,-18 0-1</inkml:trace>
  <inkml:trace contextRef="#ctx0" brushRef="#br0" timeOffset="9087.1942">17074 11042 0,'0'53'16,"-17"-35"-16,-1 34 15,18-34 1,-17 0-16,17-1 0</inkml:trace>
  <inkml:trace contextRef="#ctx0" brushRef="#br0" timeOffset="9393.0444">17374 10566 0,'18'17'16,"0"36"-1,-1-17 1,1-1-16,0 53 16,-1-53-16,1 36 15,-18-36-15,0 0 0,0 1 16,-18-19-16,1 36 15,-1-53-15,0 18 16</inkml:trace>
  <inkml:trace contextRef="#ctx0" brushRef="#br0" timeOffset="10090.587">17092 10654 0,'-18'0'16,"36"0"15,17 18-15,18 34 0,-35-34-16,17 35 15,-17-18-15,-18 18 16,0-18-16,-18 1 15,1-19-15,-1 1 0,0 0 16,1-18-16,-1 17 0,36-17 31,70-17-15,-53 17-16,18 0 16,-18 0-16</inkml:trace>
  <inkml:trace contextRef="#ctx0" brushRef="#br0" timeOffset="10527.7384">17480 10178 0,'-17'-18'16,"17"0"0,35 54-1,53 34 1,0 36 0,-53-35-16,36 70 15,-18 35-15,-35-88 0,-18 18 16,0-18-16,0 89 15,-18-107-15,-17 1 16,-36 35-16</inkml:trace>
  <inkml:trace contextRef="#ctx0" brushRef="#br0" timeOffset="12202.8725">18944 10777 0,'35'0'16,"1"0"-1,-1 0-15,71-17 16,-53-1-16,0 18 0,35-18 16,-53 1-16,0 17 15,36 0-15,-71-18 16,18 18-16,-18-17 16</inkml:trace>
  <inkml:trace contextRef="#ctx0" brushRef="#br0" timeOffset="12374.7784">19332 10619 0,'-35'0'0,"0"17"16,35 1 0,-18 17-16,-17 18 15,-18 35-15,18-52 0,-18 52 16,35-71 0,0 19-16,1-36 15,17-18 1,0-17-16,-18 17 15</inkml:trace>
  <inkml:trace contextRef="#ctx0" brushRef="#br0" timeOffset="12510.1196">18979 10619 0,'0'-18'16,"36"53"0,-1 36-16,-17-18 15,35 35-15,17-18 16,1 1-1,-36-53-15</inkml:trace>
  <inkml:trace contextRef="#ctx0" brushRef="#br0" timeOffset="13136.6345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 timeOffset="13298.6106">20549 10795 0,'-17'0'0,"-1"0"15,0 0-15,36 0 47</inkml:trace>
  <inkml:trace contextRef="#ctx0" brushRef="#br0" timeOffset="13720.5299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 timeOffset="13960.4467">21502 10389 0,'0'36'31,"0"17"-31,17 35 16,-17-18-16,0 71 16,18-70-16,0 52 15,-18-70-15,17 36 16,-17-54 0</inkml:trace>
  <inkml:trace contextRef="#ctx0" brushRef="#br0" timeOffset="18941.9983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 timeOffset="19203.6677">6967 12065 0,'36'-18'16,"-19"1"-16,54-1 16,-54 0-16,54-17 15,-18 35 1,-35 0 0</inkml:trace>
  <inkml:trace contextRef="#ctx0" brushRef="#br0" timeOffset="19382.0398">7091 12118 0,'17'53'16,"1"0"-1,-18-18-15,18 18 16,-1-18-16,1 1 16,0-19-16,17 1 15,0-18-15,1 0 16,-19-18-16,1 1 15</inkml:trace>
  <inkml:trace contextRef="#ctx0" brushRef="#br0" timeOffset="19537.2114">7355 12188 0,'0'53'16,"18"0"-1,-18-35-15,18-18 0,17 18 16,0-18 0,-17 0-16</inkml:trace>
  <inkml:trace contextRef="#ctx0" brushRef="#br0" timeOffset="19834.6429">7549 12012 0,'36'-18'0,"-19"18"16,1 0-1,0 0-15,17 0 0,-17 18 16,-1 0 0,1-1-16,-1 54 15,1-36-15,-18 0 0,18 36 16,-1-36-16,-17 1 15,0-19-15,0 19 16,-17-1 0,-19-35-16,1 0 15,0-18 1,35 1-16,-18 17 16</inkml:trace>
  <inkml:trace contextRef="#ctx0" brushRef="#br0" timeOffset="20371.979">8290 12594 0,'18'18'16,"17"-18"0,0 0-16,-17 17 15,17-17-15,1 0 0,17 0 16,-36-17-16</inkml:trace>
  <inkml:trace contextRef="#ctx0" brushRef="#br0" timeOffset="20504.9998">8343 12841 0,'53'18'15,"18"-18"1,-18 0-16,-18 0 15</inkml:trace>
  <inkml:trace contextRef="#ctx0" brushRef="#br0" timeOffset="22506.8749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 timeOffset="22969.8201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 timeOffset="25192.8389">10442 12894 0,'0'-18'0,"0"1"15,0 34 17,0 19-17,0-19 1</inkml:trace>
  <inkml:trace contextRef="#ctx0" brushRef="#br0" timeOffset="27791.8533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 timeOffset="28168.3882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 timeOffset="28392.851">11765 12894 0,'53'18'16,"-18"-1"-1,-17-34-15,-18-1 16,0 0 0,-18 1-16,-35-36 15,18 18-15,35 17 16,0-17-16,18 17 16,17 0-16,0 1 15,1 17-15,17 0 16,-18 0-16,0 0 0,0 17 15,-17-17 1</inkml:trace>
  <inkml:trace contextRef="#ctx0" brushRef="#br0" timeOffset="28758.3459">12241 12718 0,'-35'17'16,"0"19"0,35 16-1,0-16-15,35-1 16,36-17-1,-54-18-15,19 17 0,34-34 16,-17-1 0,-18-17-1,-17 17-15,-18 0 0,0-17 0,-18-18 16,1 36-16,-1-1 16,-52 0-1,52 1-15,-17 17 0,-1-18 16,19 18-16</inkml:trace>
  <inkml:trace contextRef="#ctx0" brushRef="#br0" timeOffset="30048.3021">13088 12047 0,'-35'0'15,"17"0"-15,1 18 16,-1 17-16,-17 53 16,35-17-16,-18 88 15,18-71-15,0 0 16,18 71-16,-1-89 15,1 1-15,52 17 16,-34-52-16,-1-1 16,0-18-16,-17 1 0,17 0 0</inkml:trace>
  <inkml:trace contextRef="#ctx0" brushRef="#br0" timeOffset="31822.24">13441 12259 0,'0'-18'0,"-18"18"16,18 18-1,-17 53 1,17-18-16,-18-1 15,18 1-15,0 88 16,18-17 0,-1-71-16,18 17 0,-17-52 15,17 0-15,1-1 0,-19-17 16,19-17-16</inkml:trace>
  <inkml:trace contextRef="#ctx0" brushRef="#br0" timeOffset="32373.4435">13741 12418 0,'0'-18'0,"17"18"16,1 0-16,17 18 15,-17-18-15,35 35 16,-53-17-1,17-1-15,-17 36 16,0-35-16,-17 0 0,-18 34 16,17-34-1,0 0 1,18-1-16,0 1 0,53 0 16,-18-1-16,36 1 15,-18-18 1,-18 0-16</inkml:trace>
  <inkml:trace contextRef="#ctx0" brushRef="#br0" timeOffset="32548.4394">14235 12753 0,'0'53'16,"0"-36"-16,0 1 15,-18 0-15,-17 35 16,17-36-16,0 1 16,1 0-16</inkml:trace>
  <inkml:trace contextRef="#ctx0" brushRef="#br0" timeOffset="32807.0413">14587 12506 0,'0'35'15,"0"36"1,0-54-16,18 36 15,-18-17-15,0-19 16,0 1-16,0 0 0,0-1 16,18-17-1</inkml:trace>
  <inkml:trace contextRef="#ctx0" brushRef="#br0" timeOffset="33084.0448">14817 12453 0,'17'0'0,"1"18"15,17 17-15,-17-17 16,17 35-1,-35-18-15,18 0 0,-18 36 16,-18-1 0,1-35-16,17-17 0,-18 0 15,18-1-15,-18-17 16,1 0 0</inkml:trace>
  <inkml:trace contextRef="#ctx0" brushRef="#br0" timeOffset="33535.4879">15046 12083 0,'0'17'31,"18"1"-31,-1 17 0,19 0 16,34 36 0,-35-18-16,18 0 0,-17-18 0,-1 36 15,18 35-15,-36-36 16,-17 54-1,-17-72-15,-36 72 16,18-53-16,-71 17 16</inkml:trace>
  <inkml:trace contextRef="#ctx0" brushRef="#br0" timeOffset="35077.0306">4269 11113 0,'-18'0'16,"0"17"-16,18 1 16,36 17-1,-1-35-15,0 18 16,71-1-16,-53-17 15,17 0-15,1 0 16,0 0-16,52-17 0,-70 17 16,0-18-16,0 18 15,-36 0-15,19 0 16,-19 0-16,1 0 0</inkml:trace>
  <inkml:trace contextRef="#ctx0" brushRef="#br0" timeOffset="35297.7212">4833 11042 0,'0'-18'0,"18"18"15,-1 18-15,1-18 0,17 0 16,-17 18-16,35-1 16,-18-17-16,53 36 15,-52-19-15,-1 18 16,-18-17-16,1 17 0,-18 36 15,-18-53-15,-34 52 16,16-35-16,-87 54 16,35-37-16,-1 19 15</inkml:trace>
  <inkml:trace contextRef="#ctx0" brushRef="#br0" timeOffset="36487.5915">9507 4039 0,'0'-17'15,"18"-1"-15,17-17 16,1-1-16,-1 1 0,18-18 16,70-70-16,-70 70 15,88-71 1,-88 72-16,53-37 16,-71 54-16,-17 0 15,-36 35-15,1 17 16</inkml:trace>
  <inkml:trace contextRef="#ctx0" brushRef="#br0" timeOffset="36772.185">9631 3422 0,'-35'35'16,"17"1"-1,0 69-15,1-52 16,-1 88-16,18-70 16,0 52-16,0-87 15,53 17 1,-18-53-16,36 0 16,-18 0-16,-18-18 15,18 0-15,0-17 0,53 0 16,-71 17-16,18 0 15,-71 18-15,1 18 16</inkml:trace>
  <inkml:trace contextRef="#ctx0" brushRef="#br0" timeOffset="37335.1688">9560 7303 0,'18'-36'15,"0"1"-15,17 17 0,18-88 16,-18 54-16,0-1 16,1 0-16,34-35 15,-52 52-15,-1 1 0,-17 17 16,18 18-16,-36-17 16</inkml:trace>
  <inkml:trace contextRef="#ctx0" brushRef="#br0" timeOffset="37572.1758">9525 6791 0,'-18'35'16,"1"71"-16,-1-53 15,0 88-15,1-88 16,34 53-16,1-71 15,0-17-15,17-1 16,18-17-16,53 0 16,-53-17-16,0-1 0,0 1 15,17-19-15,-35 1 16</inkml:trace>
  <inkml:trace contextRef="#ctx0" brushRef="#br0" timeOffset="44201.7342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 timeOffset="44540.6729">6932 13670 0,'0'-17'16,"18"17"15,17 0-31,-17 0 0,17 0 15,0-18-15,-17 18 16,17-18-16,0 18 0,-17-17 16</inkml:trace>
  <inkml:trace contextRef="#ctx0" brushRef="#br0" timeOffset="44724.2008">7056 13653 0,'0'35'15,"0"18"1,0 17 0,0-52-16,0 0 0,17 34 15,18-34 1,-17 0-16,17-18 16,-17 0-16,17 0 0,-17 0 15</inkml:trace>
  <inkml:trace contextRef="#ctx0" brushRef="#br0" timeOffset="45041.5819">7338 13670 0,'17'0'16,"19"0"-16,-19 18 16,1-1-16,0 19 15,-1-19-15,-17 36 16,0-35-16,-17 17 16,-1-17-1,0-18-15,1 17 16,34-17-1,19 0 1,-1-17 0,-17 17-16,17-18 0</inkml:trace>
  <inkml:trace contextRef="#ctx0" brushRef="#br0" timeOffset="45480.2195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 timeOffset="45753.7902">8061 14111 0,'18'18'0,"35"-18"15,-36 17-15,36-17 16,-35 18-16,-1-18 15</inkml:trace>
  <inkml:trace contextRef="#ctx0" brushRef="#br0" timeOffset="45874.5976">8202 14358 0,'35'0'16,"1"0"-1</inkml:trace>
  <inkml:trace contextRef="#ctx0" brushRef="#br0" timeOffset="46571.0844">9031 14252 0,'0'18'32,"18"-18"-32,-1 18 15,19-18-15,-19 0 16,1 0-16</inkml:trace>
  <inkml:trace contextRef="#ctx0" brushRef="#br0" timeOffset="46695.308">9366 14270 0,'0'18'15,"0"-1"1</inkml:trace>
  <inkml:trace contextRef="#ctx0" brushRef="#br0" timeOffset="46831.8701">9648 14288 0,'18'0'15,"-18"17"1,-18-17 0</inkml:trace>
  <inkml:trace contextRef="#ctx0" brushRef="#br0" timeOffset="46938.286">9790 14323 0,'17'17'16,"-34"-17"-1</inkml:trace>
  <inkml:trace contextRef="#ctx0" brushRef="#br0" timeOffset="49480.2206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 timeOffset="49962.3871">6668 14958 0,'0'17'15,"17"1"1,1 0-16,17-18 16,18 0-16,-35-18 15,35 0-15,-36 18 16,1 0-16</inkml:trace>
  <inkml:trace contextRef="#ctx0" brushRef="#br0" timeOffset="50313.4183">6668 14975 0,'-18'0'16,"18"18"0,18 0-16,-18-1 15,0 1-15,0 35 16,17-35-16,-17 17 0,0 18 16,0-18-1,18-17-15,-1 35 16,-17-36-16,36 18 15,-19-35-15,1 18 16,17 0-16,-17-18 16,0 0-16,-1 0 15,1-18-15</inkml:trace>
  <inkml:trace contextRef="#ctx0" brushRef="#br0" timeOffset="50784.2423">6967 15064 0,'18'17'31,"17"1"-15,-17-18-16,17 35 15,-17-17 1,-18-1-16,0 1 0,0 0 0,-18-1 16,1 1-16,17 0 31,17-18-16,18 0 1,-17 0-16,35 0 16</inkml:trace>
  <inkml:trace contextRef="#ctx0" brushRef="#br0" timeOffset="51114.6856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 timeOffset="51626.3345">8202 15452 0,'18'0'32,"35"0"-32,0 0 15,-18 0-15,0 0 16,-17 0-16,-1 0 15</inkml:trace>
  <inkml:trace contextRef="#ctx0" brushRef="#br0" timeOffset="51741.7128">8308 15663 0,'18'18'16,"17"0"-1,53-18 1,-70 0-16</inkml:trace>
  <inkml:trace contextRef="#ctx0" brushRef="#br0" timeOffset="55490.439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 timeOffset="86555.6866">19826 11448 0,'-18'0'16,"36"0"15,17 0-31,1 0 16,34 0-16,89 0 15,-71 0-15,159 0 16,-106 0-16,177 0 15,-142 0-15,177-18 16,-194 18-16,-36 0 16,-17-18-16,-35 18 0,-19 0 15,-34 0-15</inkml:trace>
  <inkml:trace contextRef="#ctx0" brushRef="#br1" timeOffset="89954.3964">20232 11959 0,'0'0'0,"0"18"31,17 52-16,1-34 1,-18 17-16,0 17 0,0 54 16,0-71-16,0-18 15,0 53-15,18-70 16,-18 17-16,17-35 16</inkml:trace>
  <inkml:trace contextRef="#ctx0" brushRef="#br1" timeOffset="90254.295">20638 12224 0,'-18'70'16,"0"19"-1,18-19 1,36-52-16,52 17 15,0-53 1,-18-35 0,1-17-16,-53-1 15,-18 36-15,-18-18 16,-35 18 0,18 35-16,0 0 0,-1 0 15,19 17-15,-1 1 0,-17 0 16,52-1-1</inkml:trace>
  <inkml:trace contextRef="#ctx0" brushRef="#br1" timeOffset="90522.5989">21202 12312 0,'0'71'0,"0"-36"16,35 18 0,-17-18-16,17-35 0,53 18 15,-52-36-15,34-17 16,-35-1-16,-17-34 16,-18 17-16,-35-18 15,0 18-15,-1 18 16,-70 0-1,54 35-15,16 0 0,1 18 16,0-1-16</inkml:trace>
  <inkml:trace contextRef="#ctx0" brushRef="#br1" timeOffset="91225.9394">21908 11836 0,'17'0'16,"1"0"-1,-1 0-15,19 0 0,17 0 16,0 0-16,-18 17 15,-18-17-15,19 18 0,-19 17 16,-17 1-16,0-1 16,0 0-16,-17-17 0,-1 17 15,0-17-15,-17 35 16,35-36-16,-17 18 16,17-17-16,0 0 15</inkml:trace>
  <inkml:trace contextRef="#ctx0" brushRef="#br1" timeOffset="91349.1109">22225 12524 0,'0'53'16,"0"-18"-16,-18-35 15</inkml:trace>
  <inkml:trace contextRef="#ctx0" brushRef="#br1" timeOffset="91977.3299">21290 12153 0,'0'-17'0,"-17"17"31,17 17-31,-36 18 16,19-17-16,-19 35 16,19-18-16,-19 18 15</inkml:trace>
  <inkml:trace contextRef="#ctx0" brushRef="#br0" timeOffset="106453.7586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 timeOffset="107983.639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 timeOffset="110757.478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 timeOffset="113228.1114">13776 7585 0,'0'17'0,"0"36"16,0-17-16,35 52 15,-17-18-15,0-17 16,17 18-16,-18-1 16,19-17-16,-1 0 0,18 53 15,-18-71-15,0 1 16,1-1-16,-19-18 0,36 19 16,-35-19-1,0-17-15</inkml:trace>
  <inkml:trace contextRef="#ctx0" brushRef="#br0" timeOffset="113572.5727">13617 8096 0,'0'-35'16,"-17"17"-16,17-17 15,0 17-15,0-17 0,17-35 16,1 17 0,0-18-16,-18 18 15,17-17-15,-17 34 16,18 19-16,-18-1 0,35 0 15,-17 36 1,35 0 0,-36-1-16,1 1 0,52 17 15,-34-35-15,-1 0 16,0-17-16</inkml:trace>
  <inkml:trace contextRef="#ctx0" brushRef="#br0" timeOffset="121775.6264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 timeOffset="121930.9724">26176 10707 0,'35'-18'15,"-17"1"-15,17 17 16,18-18-16,-17 0 16,16 1-16,1-1 15,-17 18-15,-1 0 0</inkml:trace>
  <inkml:trace contextRef="#ctx0" brushRef="#br0" timeOffset="125017.6485">26758 9878 0,'18'0'62,"-1"-18"-46,1 18-16,17-17 16,-17 17-16,17 0 15,-17 0-15,0 0 16,-36 0-1</inkml:trace>
  <inkml:trace contextRef="#ctx0" brushRef="#br0" timeOffset="125251.0587">26776 9860 0,'0'35'16,"0"-17"-16,0 17 16,17 1-16,1 69 15,0-87-15,17 35 16,-17-35-16,52-1 16,-52-17-16,35 0 15,-36 0-15,1 0 16,0-17-1</inkml:trace>
  <inkml:trace contextRef="#ctx0" brushRef="#br0" timeOffset="125456.9961">27111 9966 0,'0'35'0,"0"1"16,18-1 0,-18-18-16,0 19 0,17-1 15,1 0 1,-18-17-16,35-18 16</inkml:trace>
  <inkml:trace contextRef="#ctx0" brushRef="#br0" timeOffset="125789.1771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 timeOffset="126068.4834">27570 10478 0,'35'0'16,"35"0"0,1-18-1,-53 18-15,17 0 16</inkml:trace>
  <inkml:trace contextRef="#ctx0" brushRef="#br0" timeOffset="126196.1466">27587 10672 0,'53'17'16,"0"1"-1,-18-18-15,36-18 16,-36 18-16</inkml:trace>
  <inkml:trace contextRef="#ctx0" brushRef="#br0" timeOffset="126930.0263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 timeOffset="127186.541">29139 9790 0,'18'-18'15,"35"0"-15,-18 18 16,36-17-16,-36-1 16,-17 18-16,17 0 15</inkml:trace>
  <inkml:trace contextRef="#ctx0" brushRef="#br0" timeOffset="127386.7345">29192 9772 0,'18'18'16,"-18"17"0,0-17-16,18 34 15,-1 19-15,1-36 16,0 18-16,-1-35 16,-17-1-16,18-17 0,-1 18 15,1 0-15,0-18 16,-1 0-16,1-18 15,0 18 1</inkml:trace>
  <inkml:trace contextRef="#ctx0" brushRef="#br0" timeOffset="127797.5229">29598 9860 0,'-18'35'16,"18"1"-16,0-19 0,0 19 15,0-19 1,18 1-16,0 0 0,-18-1 16</inkml:trace>
  <inkml:trace contextRef="#ctx0" brushRef="#br0" timeOffset="128165.3188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 timeOffset="128742.7294">30145 10495 0,'18'0'15,"17"18"1,18 35 0,35 0-16,-35-18 0,35 35 15,0-17 1,-53-35-16,36 35 16,-53-53-16,-1 18 15,-17-36 1</inkml:trace>
  <inkml:trace contextRef="#ctx0" brushRef="#br0" timeOffset="128911.6687">30533 10495 0,'-35'71'15,"-36"17"1,18-18-16,36-34 15,-1-1-15,0 18 16,18-35-16,0 17 16</inkml:trace>
  <inkml:trace contextRef="#ctx0" brushRef="#br0" timeOffset="129320.8964">31238 10548 0,'18'0'15,"35"0"1,-18-18-16,54 18 16,-37-17-16,37 17 15,-54 0-15,0-18 16,-17 18-16</inkml:trace>
  <inkml:trace contextRef="#ctx0" brushRef="#br0" timeOffset="129498.9501">31468 10248 0,'17'88'16,"-17"18"-16,18-53 16,-18 53-16,18-53 15,-1 53-15,1-53 16,0 0-16</inkml:trace>
  <inkml:trace contextRef="#ctx0" brushRef="#br0" timeOffset="130806.8702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 timeOffset="131033.4584">32491 9807 0,'35'-17'15,"18"17"1,0 0-1,-35 0-15,17 17 16,-17-17 0,-36 0-16</inkml:trace>
  <inkml:trace contextRef="#ctx0" brushRef="#br0" timeOffset="131181.2243">32544 9913 0,'0'71'16,"0"-1"-1,17-17-15,1-18 0,17-17 16,1 0 0,-1-18-1,-17 0-15</inkml:trace>
  <inkml:trace contextRef="#ctx0" brushRef="#br0" timeOffset="131344.8915">32773 10037 0,'0'52'0,"18"1"15,-18-35 1,17 0-16,-17-1 16,18-17-16,-18 18 0</inkml:trace>
  <inkml:trace contextRef="#ctx0" brushRef="#br0" timeOffset="131674.1512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 timeOffset="133941.6261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 timeOffset="134153.3072">26899 11606 0,'18'-17'16,"0"17"-16,-1-18 15,54 0-15,-36 1 16,36-1-1,-36 18-15,-17-17 0,-1 17 16</inkml:trace>
  <inkml:trace contextRef="#ctx0" brushRef="#br0" timeOffset="134304.5594">26988 11642 0,'35'70'16,"-18"-34"-16,36 16 0,-35-16 15,35-1 1,-35-17-16,17-1 16,-18-17-16,1 0 15,-18-17-15</inkml:trace>
  <inkml:trace contextRef="#ctx0" brushRef="#br0" timeOffset="134454.2601">27270 11695 0,'0'53'16,"0"-1"-1,0-16 1,17-19-16</inkml:trace>
  <inkml:trace contextRef="#ctx0" brushRef="#br0" timeOffset="134743.4422">27376 11518 0,'35'-17'16,"-18"17"0,1 0-16,35 0 15,-35 17 1,-1 18-16,1-17 15,0 35-15,-18-18 16,0 18 0,-18-35-16,18 17 0,0-17 15,-18-18-15,18 17 16,-17-17 0,17-17-1,-18 17-15,0 0 0,1 0 16</inkml:trace>
  <inkml:trace contextRef="#ctx0" brushRef="#br0" timeOffset="134983.2805">27693 11977 0,'35'17'16,"1"-17"-16,34 18 16,-52-18-16,17 0 15,-17 18-15</inkml:trace>
  <inkml:trace contextRef="#ctx0" brushRef="#br0" timeOffset="135087.1022">27746 12136 0,'35'17'16,"1"1"-16,-19-18 0,36 0 16</inkml:trace>
  <inkml:trace contextRef="#ctx0" brushRef="#br0" timeOffset="135805.7563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 timeOffset="136055.2583">29087 11659 0,'17'-17'15,"18"-1"1,-17 18-16,35-35 0,-35 35 15,-1 0-15,19 0 16,-1-18-16,-18 18 16,1 0-16,-36 0 15</inkml:trace>
  <inkml:trace contextRef="#ctx0" brushRef="#br0" timeOffset="136234.8602">29157 11642 0,'0'35'0,"18"-17"0,-18 17 16,17 35 0,-17-52-16,18 17 0,-18-17 15,0 17-15,35 1 16,-17-19-16,17-17 16,-17 0-1,17-17-15</inkml:trace>
  <inkml:trace contextRef="#ctx0" brushRef="#br0" timeOffset="136400.9781">29457 11800 0,'-18'36'15,"18"-1"1,18-17-1,0-1 1,-1-17-16,-17-17 0</inkml:trace>
  <inkml:trace contextRef="#ctx0" brushRef="#br0" timeOffset="136700.9713">29580 11589 0,'18'-18'15,"0"18"-15,-1 0 16,1 0-16,0 0 16,-1 18-16,1-1 15,0 1-15,-1 17 16,-17 1 0,0 17-16,0-18 15,-17 18-15,17-18 16,0 0-16,0-17 15,0 0-15,0-36 32,-18 0-17,0 18-15,1-17 16</inkml:trace>
  <inkml:trace contextRef="#ctx0" brushRef="#br0" timeOffset="137184.5579">30374 11677 0,'-17'-18'16,"17"36"0,0 0-16,-18 17 0,18 88 15,-18-52 1,18-1-16,-17 107 0,-1-89 15,36 53-15,-1-88 16,36 35 0,-35-70-16,17 0 15,0-18-15,-17 0 0</inkml:trace>
  <inkml:trace contextRef="#ctx0" brushRef="#br0" timeOffset="137490.9027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 timeOffset="137634.5472">30674 12383 0,'18'-18'0,"88"0"16,-18 18-1,-35 0 1,-18 0-16,35-17 15,-34 17-15</inkml:trace>
  <inkml:trace contextRef="#ctx0" brushRef="#br0" timeOffset="137940.912">31186 11695 0,'52'0'15,"1"-18"1,18 0 0,-36 1-16,1 17 15</inkml:trace>
  <inkml:trace contextRef="#ctx0" brushRef="#br0" timeOffset="138108.269">31238 11730 0,'0'53'16,"0"-36"0,18 19-16,0 34 15,17-34-15,-17-1 16,35-18-16,0 1 16,-36-18-16,18-18 15</inkml:trace>
  <inkml:trace contextRef="#ctx0" brushRef="#br0" timeOffset="138352.2966">31556 11783 0,'0'17'0,"0"19"15,0-1-15,0 0 16,18-17-16,-18 0 16,17-1-1,-17 1 1</inkml:trace>
  <inkml:trace contextRef="#ctx0" brushRef="#br0" timeOffset="138724.6752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 timeOffset="139019.7516">31944 11483 0,'18'35'16,"35"36"-1,17 35-15,1 17 16,-54-52-16,36 70 16,-35-71-16,0 71 15,-36-70-15,18 0 16,-18-1-16,-17-17 0,-53 88 15,35-88-15,-18 18 16</inkml:trace>
  <inkml:trace contextRef="#ctx0" brushRef="#br0" timeOffset="140403.3442">29175 7973 0,'0'-71'16,"0"18"-1,0 36-15,-18-1 16,18 36-16,0 17 16,0 88-16,-18-52 15,1 105-15,-1-87 16,-52 193 0,52-212-16,0 1 15,18-1-15,0 19 16,0-54-16,18 0 15,0-17-15,-1-18 16</inkml:trace>
  <inkml:trace contextRef="#ctx0" brushRef="#br0" timeOffset="140689.7633">28769 8502 0,'-18'53'16,"18"35"-1,0-53-15,18 71 16,-18-53-16,35 35 16,1 0-1,-19-70-15,19 17 0,34-35 16,-17 0-16,-18-17 15,124-71 1,-53 17-16,-36 18 16,-17 18-1,-35 35 1</inkml:trace>
  <inkml:trace contextRef="#ctx0" brushRef="#br0" timeOffset="141689.9739">31274 13106 0,'0'-18'0,"-18"36"15,18 35 1,0-18 0,18 18-16,17 53 15,0-53-15,18 88 16,-17-88-16,34 52 15,-35-52-15,71 18 16,-71-36-16,54 0 16,-36-35-16,-18 0 15,-18-17-15,-17-18 16</inkml:trace>
  <inkml:trace contextRef="#ctx0" brushRef="#br0" timeOffset="142075.2135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 timeOffset="145632.9111">25030 14799 0,'-18'-18'15,"0"18"-15,36 0 16,17 0-1,-17 18-15,35 17 16,-18-17 0,-17 0-16,17-1 0,-17 1 15,-1 52-15,-17-52 16,0 17-16,0-17 0,-17 17 16,-1-17-16,0 0 0,1-1 15,-1-17-15,0 18 16,1-1-16,17-34 15</inkml:trace>
  <inkml:trace contextRef="#ctx0" brushRef="#br0" timeOffset="145950.0639">25594 14923 0,'53'0'0,"-18"17"15,1 18 1,-19-17-16,1 17 16,-36 1-1,18-1-15,-17-17 0,-1 34 16,18-34-16,0 17 15,0-17-15,18 0 16,-1-1-16,18-17 16,-17 0-16,0 0 0,-1-17 15,-17-1 1</inkml:trace>
  <inkml:trace contextRef="#ctx0" brushRef="#br0" timeOffset="146077.2148">25682 15134 0,'88'0'15,"-35"0"-15,-17 0 16,-1 0-16,0 0 0,-17 0 16</inkml:trace>
  <inkml:trace contextRef="#ctx0" brushRef="#br0" timeOffset="146528.1127">24624 15311 0,'0'17'32,"18"18"-32,-1 1 15,1 52 1,-1 0-16,-17-53 16,36 54-16,-36-54 15,17-17-15,1 34 16,-18-34-1,-18-36 1</inkml:trace>
  <inkml:trace contextRef="#ctx0" brushRef="#br0" timeOffset="146817.1312">24448 15522 0,'0'-17'16,"17"-1"-16,18 0 16,-17-17-16,17 0 15,1 17-15,-1-17 16,-17 17 0,-1 1-16,1 17 15,-18 35 1,0-18-16,0 1 0,17 35 15,1-35 1,35 17-16,-35-17 16,17-1-16,18-17 15,-36 0-15,1 0 0,-18-17 16</inkml:trace>
  <inkml:trace contextRef="#ctx0" brushRef="#br0" timeOffset="147573.3803">18080 14482 0,'0'35'0,"0"88"15,18-70-15,-1 71 16,1-54-16,17 1 16,-17-36-16,-1 0 15,1-35-15,-36-17 16</inkml:trace>
  <inkml:trace contextRef="#ctx0" brushRef="#br0" timeOffset="147823.5613">17939 14817 0,'17'88'0,"19"-18"16,17-17-1,0-35 1,-18 0-16,18-36 15,-36 0-15,19-17 16,-19 17-16,1-34 16,-18 16-16,0 19 15,0-1-15,-18 36 16</inkml:trace>
  <inkml:trace contextRef="#ctx0" brushRef="#br0" timeOffset="151438.8789">24500 13723 0,'0'-18'15,"18"1"1,-18-1-16,0 36 31,0-1-15,0 19-16,0 17 16,0-18-16,0 0 15,0 36 1,18-1-16,-18-34 15,17 16-15,-17-34 16,0 0-16,18-1 16,-18-34-16,0-1 15,-18 0 1</inkml:trace>
  <inkml:trace contextRef="#ctx0" brushRef="#br0" timeOffset="151806.1124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 timeOffset="152595.8694">18203 16175 0,'0'53'0,"0"-36"16,18 1-16,-18 0 15,18-18 1,-1 0 0</inkml:trace>
  <inkml:trace contextRef="#ctx0" brushRef="#br0" timeOffset="152956.8884">18221 15857 0,'-18'0'16,"18"36"0,0-19-1,0 1-15,18 17 0,-18 0 16,18 54-16,-18-54 15,0 53-15,0-53 16,-18 54-16,18-54 16,-18 18-1</inkml:trace>
  <inkml:trace contextRef="#ctx0" brushRef="#br0" timeOffset="153262.1124">18027 16210 0,'0'18'16,"0"-1"-16,35 19 15,1 17 1,-19-18-16,1-17 16,-1-1-16,1 1 0,0-1 15,-1 1-15,19-18 16,-19 0-16,19-18 16,-19 1-16,18-36 15,-17 35-15,0-17 16,-1 17-16,1 1 15</inkml:trace>
  <inkml:trace contextRef="#ctx0" brushRef="#br0" timeOffset="173341.3709">24765 10619 0,'0'-18'31,"18"18"-15,17 0-1,-17 18-15,-1-18 0,54 17 16,-18 1-16,53-18 15,-54 0-15,54-18 16,-70 18 0,34-17-16,-35 17 15,-17-18-15,-18 0 16,-18 18 0</inkml:trace>
  <inkml:trace contextRef="#ctx0" brushRef="#br0" timeOffset="173599.0531">25206 10442 0,'18'0'16,"-1"18"-1,1 0-15,35-1 16,-36 1-16,19-1 0,-1 1 15,-17-18-15,17 18 16,0-18-16,0 17 0,1 1 16,-19 0-16,-17-1 15,-17 19-15,-1-19 16,-52 36-16,17-18 16,-36 36-1,37-36-15</inkml:trace>
  <inkml:trace contextRef="#ctx0" brushRef="#br0" timeOffset="227993.8149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 timeOffset="228605.1706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 timeOffset="228733.1735">10089 14164 0,'0'35'16,"-17"-17"0,17 0-1,0-1-15</inkml:trace>
  <inkml:trace contextRef="#ctx0" brushRef="#br0" timeOffset="229411.795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 timeOffset="229995.751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 timeOffset="230384.5643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 timeOffset="230508.1732">12224 14323 0,'0'17'16,"-18"-17"-1</inkml:trace>
  <inkml:trace contextRef="#ctx0" brushRef="#br0" timeOffset="231408.3732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 timeOffset="231869.7237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 timeOffset="232159.5434">13917 13423 0,'-18'106'0,"1"18"16,17-72-16,17 90 16,1-19-1,17-70-15,-17 0 0,35 35 16,17-17-1,-52-54-15,0 1 16,17 0-16</inkml:trace>
  <inkml:trace contextRef="#ctx0" brushRef="#br0" timeOffset="233015.973">14376 13617 0,'0'18'16,"0"35"0,0 0-16,17 53 15,-17-36-15,36 54 16,17-19-1,-18-69-15,0-1 0,-17 0 16</inkml:trace>
  <inkml:trace contextRef="#ctx0" brushRef="#br0" timeOffset="234172.4487">14764 13776 0,'17'18'47,"1"35"-47,-18-18 15,18 18-15,-18-18 16,17 18 0,-17-35-16,0 17 15</inkml:trace>
  <inkml:trace contextRef="#ctx0" brushRef="#br0" timeOffset="234551.2063">15064 14023 0,'-18'18'0,"18"34"15,0-34-15,0 35 16,0-35-16,-18 17 16</inkml:trace>
  <inkml:trace contextRef="#ctx0" brushRef="#br0" timeOffset="234934.7498">15293 13847 0,'18'-18'0,"17"18"16,18 18-1,-36-18-15,1 0 0,0 35 16,-18-18 0,-18 36-1,0-17-15,1-19 0,17 1 16,-18 0-16,0-1 15,36 1-15,17-18 16,-17 0 0,17 0-16,-17 0 0,17 0 15,-17 0-15,0-18 0</inkml:trace>
  <inkml:trace contextRef="#ctx0" brushRef="#br0" timeOffset="235212.5526">15681 13758 0,'18'18'16,"35"35"-1,-36 0 1,1-18-16,-1-17 0,1 17 16,-18 18-16,0-35 15,-35 17-15,17-18 16,1-17-16,-19 0 16</inkml:trace>
  <inkml:trace contextRef="#ctx0" brushRef="#br0" timeOffset="235483.7329">15628 13335 0,'35'35'15,"18"53"-15,0-17 16,35 70 0,-52-53-16,17 53 15,-18-70-15,-18-18 0,-17 53 16,0-53 0,0-18-16,-35 36 0,0-54 15,17 1-15,1-1 16</inkml:trace>
  <inkml:trace contextRef="#ctx0" brushRef="#br0" timeOffset="236074.7059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 timeOffset="236231.6078">16545 13705 0,'18'18'0,"17"70"15,-17-35-15,17 0 0,36 53 16,-36-71 0,0 18-16,18 0 15,-35-35-15,-1-18 16</inkml:trace>
  <inkml:trace contextRef="#ctx0" brushRef="#br0" timeOffset="236575.6025">17110 13794 0,'17'35'16,"-17"88"0,18-70-1,17 18 1,-17-54-16,0 1 0,17-18 16,0-18-1,-35 1-15,18-1 0,-1-35 16,-17 18-16,-17-18 15,17 18-15,-36 0 16,1 35-16,0 0 16,17 0-16,18 17 15,0 1 1,18-1-16,0-17 16</inkml:trace>
  <inkml:trace contextRef="#ctx0" brushRef="#br0" timeOffset="236707.8841">17480 13970 0,'0'18'16</inkml:trace>
  <inkml:trace contextRef="#ctx0" brushRef="#br0" timeOffset="237008.5924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 timeOffset="237237.3606">18098 13635 0,'17'18'15,"-17"-1"-15,18 54 16,-18-18-16,17 52 16,-17-52-16,18 53 15,0-71-15,-18 1 16</inkml:trace>
  <inkml:trace contextRef="#ctx0" brushRef="#br0" timeOffset="246501.8601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 timeOffset="260482.1527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 timeOffset="260905.7602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 timeOffset="280218.9174">21943 10037 0,'-18'0'16,"18"-18"15,35-17-15,1-1-16,52-52 15,-18 35-15,-17-17 16,36 17-16,-19-18 0,71-52 16,-70 70-16,-1 0 15,19-18-15,-54 36 16,0 0-16,-35 17 16,-35 18-16</inkml:trace>
  <inkml:trace contextRef="#ctx0" brushRef="#br0" timeOffset="280534.4968">21960 9525 0,'0'18'32,"-17"17"-32,17 0 15,-53 71-15,35-35 16,-17 52-16,35-70 16,18 0-1,17-18-15,0-35 16,18 0-16,0 0 0,70-35 15,-52 17-15,52-35 16,-52 18-16,35-18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01:59.09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 timeOffset="306.5628">24606 1782 0,'0'-18'0,"18"18"31,17 0-15,0 0-16,18-18 15,-35 18-15,17 0 16,-35 18-16</inkml:trace>
  <inkml:trace contextRef="#ctx0" brushRef="#br0" timeOffset="433.6981">24606 1940 0,'0'0'0,"18"0"16,17 0-16,-17 0 0,52-17 15,-34 17-15,-19-18 16,1 18-16,0 0 15</inkml:trace>
  <inkml:trace contextRef="#ctx0" brushRef="#br0" timeOffset="712.5833">25100 1552 0,'35'-17'16,"-70"34"-16,88-34 16,0-1-16,-35 0 15,52 1-15,-52-1 16,-1 18-16,1 0 15,0-18-15,-36 36 16,0-18 0</inkml:trace>
  <inkml:trace contextRef="#ctx0" brushRef="#br0" timeOffset="1040.1699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 timeOffset="44828.8626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 timeOffset="45027.4566">2699 12241 0,'35'0'16,"-17"0"-16,17 0 15,0 0-15,1 0 16,16 0 0,-16 0-16,-19 0 0,19-17 15</inkml:trace>
  <inkml:trace contextRef="#ctx0" brushRef="#br0" timeOffset="45318.3235">3210 11501 0,'0'-18'15,"18"18"-15,17-18 16,-17 1 0,17-1-16,0 18 0,-17-18 15,0 18-15,-1 0 0,19 0 16,-36 18-1</inkml:trace>
  <inkml:trace contextRef="#ctx0" brushRef="#br0" timeOffset="45558.6293">3263 11430 0,'0'53'15,"0"-106"-15,0 141 0,0-17 16,0-18-16,0-18 16,0 0-16,0 1 0,18 16 15,-1-34-15,19 17 16,-1-17 0,-17-18-16,-1 0 0,19 0 15,-19 0-15,36 0 16,-35-18-16,-1 18 15</inkml:trace>
  <inkml:trace contextRef="#ctx0" brushRef="#br0" timeOffset="45811.4579">3687 11571 0,'0'18'15,"-18"-1"-15,18 1 0,0 0 0,0 17 16,0 0 0,0-17-16,18 0 0,-18-1 15,0 1-15,17-18 16,1 0-16</inkml:trace>
  <inkml:trace contextRef="#ctx0" brushRef="#br0" timeOffset="46163.3925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 timeOffset="46875.0873">4621 11994 0,'18'0'16,"17"0"-1,-17 0-15,17 0 0,-17 0 16,17 0-16,-17-17 16,-1 17-16,19 17 15,-19-17-15</inkml:trace>
  <inkml:trace contextRef="#ctx0" brushRef="#br0" timeOffset="47009.1122">4763 12153 0,'0'0'0,"17"18"0,36-18 16,-35 0-16,35 0 15,-36-18 1,1 18-16</inkml:trace>
  <inkml:trace contextRef="#ctx0" brushRef="#br0" timeOffset="47720.3488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 timeOffset="48026.8672">6421 11236 0,'17'0'16,"18"-18"0,1 18-16,-1-17 0,18-1 15,-35 18 1,-1 0-16,1 0 16</inkml:trace>
  <inkml:trace contextRef="#ctx0" brushRef="#br0" timeOffset="48242.7373">6473 11218 0,'0'18'16,"0"0"-16,0-1 0,0 54 16,0-36-16,0 53 15,18-35-15,0-18 16,-1 1-16,36-1 15,-17-17-15,17-1 16,-18-17-16,0-17 0,0-1 16,-17 18-1,0-18-15,-18 1 16</inkml:trace>
  <inkml:trace contextRef="#ctx0" brushRef="#br0" timeOffset="48610.1826">6950 11218 0,'0'0'16,"-18"0"0,18 18-16,0 0 0,0-1 15,0 19-15,0-19 16,0 18-16,-18 1 0,18 17 15,0-36-15,18 1 16,-18 0-16,18-18 16,-1 0-1</inkml:trace>
  <inkml:trace contextRef="#ctx0" brushRef="#br0" timeOffset="48955.3896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 timeOffset="50150.572">7673 12030 0,'-18'0'15,"1"17"1</inkml:trace>
  <inkml:trace contextRef="#ctx0" brushRef="#br0" timeOffset="50872.9338">8502 11783 0,'18'17'31,"35"1"-15,-18 17-16,53 18 15,-35-17-15,53 16 16,-53-34-16,0 17 15,35 1-15,-71-19 16,19 1-16,-19 0 0,1-18 16,-36 17-1,1-17 1</inkml:trace>
  <inkml:trace contextRef="#ctx0" brushRef="#br0" timeOffset="51111.4272">8943 11730 0,'-35'70'15,"70"-140"-15,-88 176 0,18-71 0,-1 18 0,1 0 16,0-18-16,0 0 0,-1 36 16,19-36-1,17-17-15</inkml:trace>
  <inkml:trace contextRef="#ctx0" brushRef="#br0" timeOffset="52113.4242">10266 11906 0,'17'0'16,"1"0"-1,17 0-15,18 0 16,-17 0-16,17-17 15,-36 17-15,1 0 16,-1 0 0</inkml:trace>
  <inkml:trace contextRef="#ctx0" brushRef="#br0" timeOffset="52284.4635">10389 11730 0,'0'0'16,"0"18"-16,0 17 0,0 35 15,0-17-15,0 18 16,0-36-16,18 18 16,-18-18-16,18-17 15</inkml:trace>
  <inkml:trace contextRef="#ctx0" brushRef="#br0" timeOffset="52925.0156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 timeOffset="53398.0655">11924 11113 0,'18'0'31,"17"0"-31,0-18 16,0 18-16,1 0 0,34-18 15,-52 1-15,-1 17 16,1 0-16</inkml:trace>
  <inkml:trace contextRef="#ctx0" brushRef="#br0" timeOffset="53608.5633">11994 11095 0,'0'35'16,"0"18"0,0-18-16,0 54 15,18-37-15,0-16 0,-1-1 16,1-17-16,0 17 0,35-17 15,-18-1 1,-18-17-16,36 0 16,-35 0-16,-18-17 0,18 17 15</inkml:trace>
  <inkml:trace contextRef="#ctx0" brushRef="#br0" timeOffset="53846.1353">12400 11148 0,'0'17'16,"0"36"-1,0-17-15,18-1 0,-18 0 0,0 0 16,17 18-1,1-35-15,0 0 16,17-18-16</inkml:trace>
  <inkml:trace contextRef="#ctx0" brushRef="#br0" timeOffset="54132.7844">12612 11042 0,'35'18'16,"0"-18"-16,18 0 15,-17 0-15,16 0 16,-34 17-16,0 1 0,-1 0 16,-17 17-16,0 0 0,18 53 15,-18-35-15,0 18 16,0-36-1,0 0-15,18-17 0,-18 17 16,-18-17 0,0-18-1,1 0-15,-36-18 16,35 18-16,-17 0 16</inkml:trace>
  <inkml:trace contextRef="#ctx0" brushRef="#br0" timeOffset="54688.9439">11448 11818 0,'0'-18'0,"-18"18"16,18 18 15,0 53-15,0-36-1,0 18-15,18 17 16,-18-17-16,0 18 15</inkml:trace>
  <inkml:trace contextRef="#ctx0" brushRef="#br1" timeOffset="63081.5938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 timeOffset="75592.699">11218 7514 0,'-17'0'31,"17"18"32,0 17-48,0-17-15,0 17 0,0 18 16,0 53-16,17-53 16,-17 35-16,0-35 15,18-18-15,-18 0 0,0 1 16,18-1-16,-18-17 15,0 17 1</inkml:trace>
  <inkml:trace contextRef="#ctx0" brushRef="#br0" timeOffset="76018.6964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 timeOffset="77656.4981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 timeOffset="80781.9104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 timeOffset="81265.4697">11060 3157 0,'0'0'0,"0"18"15,0 17 1,0 1-16,0-1 0,0 18 16,0-18-1,17 18-15,-17-35 16,0-1-16,18 1 16</inkml:trace>
  <inkml:trace contextRef="#ctx0" brushRef="#br0" timeOffset="81960.5208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 timeOffset="82682.5048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 timeOffset="83300.5953">18609 3687 0,'0'0'15,"0"-18"-15,0 36 31,-35 34-15,17-16-16,0-1 16,18 0-16,0-17 0,0 35 15,18-36-15,17 1 16,1 0-16,17-18 16,-36 0-16,19-18 15,-19 18-15,1-35 16,-1 17-16</inkml:trace>
  <inkml:trace contextRef="#ctx0" brushRef="#br0" timeOffset="83417.172">18697 3828 0,'0'0'0,"0"35"16,18 0-16,0 71 16,-18 0-16,17-71 15,-17 18-15,18-18 16</inkml:trace>
  <inkml:trace contextRef="#ctx0" brushRef="#br0" timeOffset="84135.1461">20832 4251 0,'17'0'0,"18"-18"16,1 1-1,-19 17 1,19-18-16,-1 18 16,-17-18-16,-1 18 0,-34 0 31,-1 0-15</inkml:trace>
  <inkml:trace contextRef="#ctx0" brushRef="#br0" timeOffset="84401.1437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 timeOffset="86343.5071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 timeOffset="86854.2781">9966 8290 0,'18'0'16,"-1"0"-1,1 0-15,0 0 16,-1 0-1,1 0-15,-1 0 0,19 0 16,-19-17 0</inkml:trace>
  <inkml:trace contextRef="#ctx0" brushRef="#br0" timeOffset="87227.2506">9948 8308 0,'18'0'31,"-18"18"1,18-1-32,-18 1 15,0 17 1,0-17-16,17-1 16,-17 19-16,18-19 15,0 1-15,-1 0 16,1-18-16,-1 17 15,1-17-15,0 18 0,-1-18 16,1 18 0</inkml:trace>
  <inkml:trace contextRef="#ctx0" brushRef="#br0" timeOffset="89279.2537">10283 8361 0,'0'17'46,"0"19"-30,0-19-16,18 19 16,-18-19-1,0 1 1,18-18-16,-18-18 16</inkml:trace>
  <inkml:trace contextRef="#ctx0" brushRef="#br0" timeOffset="89652.1811">10336 8255 0,'18'-18'15,"0"18"-15,-1-17 16,1 17-16,0 0 16,-1-18-1,1 18-15,0 18 16,-18-1 0,0 1-16,17 17 15,-17 1-15,18-1 16,-1-18-16,-17 1 15,0 17-15,18-17 16,-18 0-16,0-1 16,-18-17-1,1 0 1,-1-17-16,-17 17 16</inkml:trace>
  <inkml:trace contextRef="#ctx0" brushRef="#br0" timeOffset="90240.2989">10601 8643 0,'18'0'47,"17"-18"-47,-17 18 15,-1-17-15,1 17 0,-1 0 16,19-18-16,-19 18 16,-17 18-1</inkml:trace>
  <inkml:trace contextRef="#ctx0" brushRef="#br0" timeOffset="90402.5681">10636 8802 0,'0'0'15,"53"0"-15,-35 0 0,-1 0 0,36-18 16,-35 18 0</inkml:trace>
  <inkml:trace contextRef="#ctx0" brushRef="#br0" timeOffset="95624.0592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 timeOffset="95880.0574">13176 8855 0,'18'0'16,"17"0"-1,0 0-15,1-18 16,-19 18 0,1 0-16,-18-18 15,-18 18 1</inkml:trace>
  <inkml:trace contextRef="#ctx0" brushRef="#br0" timeOffset="96046.0526">13229 8872 0,'0'0'16,"18"18"-16,-1-18 0,-17 18 16,0-1-16,18 1 0,-18 0 15,0 34 1,0-34-16,0 0 16,0-1-16,18-17 15,-1 0-15,1-17 16</inkml:trace>
  <inkml:trace contextRef="#ctx0" brushRef="#br0" timeOffset="96308.0152">13406 8855 0,'17'0'16,"1"0"-1,17 0 1,-35 17-16,18-17 0,-1 36 15,-17-19-15,0 1 16,0 0-16,-17 17 16,-1 0-1,0-35-15,36 0 16,0 0 0,17 0-1,-17 18-15,-1-18 16,1 0-1</inkml:trace>
  <inkml:trace contextRef="#ctx0" brushRef="#br0" timeOffset="96620.1441">13600 8837 0,'17'-18'16,"1"1"-1,0 17 1,-1 0-16,1 0 16,-18 17-1,0 1-15,0 35 16,0-35 0,0 17-16,0-17 0,0 17 15,0-18-15,0 1 16,0 0-16,0-1 15,-18-17 1,1 0 0,17-17-16,0-1 15,0 0-15</inkml:trace>
  <inkml:trace contextRef="#ctx0" brushRef="#br0" timeOffset="96908.1193">13829 9119 0,'0'18'16,"18"-18"-16,17 0 15,-18 0-15,1-18 16,0 18 0,-1 0-16</inkml:trace>
  <inkml:trace contextRef="#ctx0" brushRef="#br0" timeOffset="97038.1215">13847 9296 0,'0'0'0,"17"0"0,18 0 16,-17 0 0,17-18-16,-17 18 15</inkml:trace>
  <inkml:trace contextRef="#ctx0" brushRef="#br0" timeOffset="97704.7767">14129 8872 0,'-18'0'0,"36"0"15,17-17 1,-17 17-16,17-18 16,0 18-1,1-18-15,-19 18 16,-34 0-1,-1 18 1</inkml:trace>
  <inkml:trace contextRef="#ctx0" brushRef="#br0" timeOffset="98054.2007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 timeOffset="98889.6878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 timeOffset="99239.5384">15928 7990 0,'18'0'31,"-1"-17"-15,1 17-16,-1 0 16,1 0-16,0 0 15</inkml:trace>
  <inkml:trace contextRef="#ctx0" brushRef="#br0" timeOffset="99394.4771">15910 8061 0,'0'0'0,"0"18"0,18 17 16,0 0 0,-18-17-16,17 17 15,1-35-15,-1 18 16,1-18-16,0 0 16</inkml:trace>
  <inkml:trace contextRef="#ctx0" brushRef="#br0" timeOffset="99739.476">16104 8008 0,'18'0'16,"-36"0"-16,54-18 0,-19 18 15,1 0-15,0 18 16,-18 0-16,17-1 15,-17 1-15,0 0 16,18-18 0,-18 17-1,0 1-15,0 0 16,17-1 0,-17 1-16,0-1 15,0 1 1,0 0-1,-17-18 1,-1 17-16,1-34 31</inkml:trace>
  <inkml:trace contextRef="#ctx0" brushRef="#br0" timeOffset="100101.3751">16351 7920 0,'0'0'0,"18"0"16,0 0-16,-1 0 15,1 0 1,-18 18-16,17-18 0,1 0 15,0 17 1,-18 1-16,0-1 0,0 36 16,0-35-16,0 17 15,0 18-15,17-18 16,-17-17-16,0 0 16,0-1-16,0 1 0,0 0 15,-17-18 1,-1 0-1,0 0-15,1-18 16,-1 0 0</inkml:trace>
  <inkml:trace contextRef="#ctx0" brushRef="#br0" timeOffset="100874.2456">16757 8167 0,'18'0'15,"-1"0"1,1 0-16,17 0 16,-17 0-1,-36 0 1</inkml:trace>
  <inkml:trace contextRef="#ctx0" brushRef="#br0" timeOffset="101000.4834">16704 8326 0,'0'0'16,"18"0"-16,17 0 0,-17 0 16,17-18-16,-17 18 15,-1 0-15,1 0 16</inkml:trace>
  <inkml:trace contextRef="#ctx0" brushRef="#br0" timeOffset="101229.839">16986 8096 0,'0'36'16,"0"-72"-16,0 107 0,0-54 15,53 19 1,-35-36-16,35 17 15,-18 1-15,18-18 16,-35 0-16,-1 0 16,1 18-16</inkml:trace>
  <inkml:trace contextRef="#ctx0" brushRef="#br0" timeOffset="101402.6197">17216 8202 0,'0'0'0,"0"53"0,-18 0 16,18 70-1,18-70-15,-18 0 0,17 0 16,1 0 0,-18-35-16,0-1 0,17-17 15</inkml:trace>
  <inkml:trace contextRef="#ctx0" brushRef="#br0" timeOffset="102087.7164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 timeOffset="102510.0249">18468 6720 0,'18'0'15,"-1"0"1,1 0-16,-1-17 0,19 17 16,-19 0-1,-34 0 1</inkml:trace>
  <inkml:trace contextRef="#ctx0" brushRef="#br0" timeOffset="102668.9567">18468 6720 0,'0'0'0,"53"18"0,-53 0 0,0-1 15,-18 54 1,18-53-16,0 34 16,0-34-16,35 0 15,-17-18-15,17 0 16</inkml:trace>
  <inkml:trace contextRef="#ctx0" brushRef="#br0" timeOffset="102866.2524">18680 6738 0,'0'35'16,"0"-17"-16,17 0 15,-17-1-15,18-17 16,0 18-16,-1-18 0,18 0 16,-17 0-1,-18-18-15</inkml:trace>
  <inkml:trace contextRef="#ctx0" brushRef="#br0" timeOffset="103016.2506">18750 6791 0,'0'0'16,"0"35"-16,0-17 0,18 17 15,-18-17-15,17-1 16,1-17-16</inkml:trace>
  <inkml:trace contextRef="#ctx0" brushRef="#br0" timeOffset="103316.2619">18838 6685 0,'0'0'0,"18"0"0,0 0 16,-1 0-1,1 18-15,0-18 16,-1 17-1,-17 19 1,0-19-16,0 1 0,18 0 16,-18 17-16,0-17 0,0 17 15,17-18-15,-17 1 16,0 0-16,-17-18 16,-1 0-16,1 0 15,-1 0 1,0-18-16</inkml:trace>
  <inkml:trace contextRef="#ctx0" brushRef="#br0" timeOffset="103499.0355">19050 6967 0,'35'0'16,"1"0"-1,-19 0-15,1 18 16</inkml:trace>
  <inkml:trace contextRef="#ctx0" brushRef="#br0" timeOffset="103616.9041">19015 7108 0,'0'0'0,"17"0"0,1 0 16,17 18-16,-17-18 16,35-18-16,-36 18 15,1-17-15</inkml:trace>
  <inkml:trace contextRef="#ctx0" brushRef="#br0" timeOffset="104386.9797">19420 6703 0,'18'0'0,"0"0"15,-1 17-15,1-17 0,17 36 16,-17-1-16,-18-17 16,0 35-1,0-18-15,-18 0 0,1 18 16,-1-18-16,18-17 15,0 0-15,0-1 0,0 1 16,18-1-16,52-17 16,-35 0-1,1 0 1,-19 18-16</inkml:trace>
  <inkml:trace contextRef="#ctx0" brushRef="#br0" timeOffset="105072.5467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 timeOffset="105512.684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 timeOffset="106184.9677">20902 5927 0,'18'0'32,"35"0"-17,-36 0-15,1 0 0,0 0 0</inkml:trace>
  <inkml:trace contextRef="#ctx0" brushRef="#br0" timeOffset="106386.5364">20920 6050 0,'0'53'16,"0"-106"-16,0 141 0,-18-35 15,18-35-15,0 17 16,0-17-16,0-1 0,35 19 16,1-19-1,-19-17-15,19 18 0,-1-18 16,-18 0-16</inkml:trace>
  <inkml:trace contextRef="#ctx0" brushRef="#br0" timeOffset="106713.1982">21308 5962 0,'35'-18'0,"-70"36"0,88-36 16,-36 18-16,19 0 15,-19 0-15,1 36 16,-18-19-16,18 1 16,-18 0-16,0 34 15,0-16-15,0 17 16,0-36-16,0 19 16,0-19-16,-18-17 15,0 0 1,1 0-1,-1-17 1</inkml:trace>
  <inkml:trace contextRef="#ctx0" brushRef="#br0" timeOffset="107168.7334">21643 6262 0,'0'0'16,"18"0"-1,17 0-15,0 0 16,-17 0-16,-1 0 0,19 0 16,-19 0-1</inkml:trace>
  <inkml:trace contextRef="#ctx0" brushRef="#br0" timeOffset="107336.6581">21696 6385 0,'0'0'15,"17"18"-15,1-18 0,0 0 16,17-18-16,-17 18 15,-1 0 1</inkml:trace>
  <inkml:trace contextRef="#ctx0" brushRef="#br0" timeOffset="107931.5139">22154 6050 0,'0'0'0,"0"-17"47,0 34 0,18-17 15,-18 18-46,0-1-16,0 1 15,18 0 1,-18-1-16,17 1 16,-17 17-16,0-17 15,0 17-15,0 0 0,18 36 16,-18-36-16,0 36 16,0-54-16,18 36 15,-1-35-15,-17 0 16,0-1-16</inkml:trace>
  <inkml:trace contextRef="#ctx0" brushRef="#br0" timeOffset="120810.7617">9366 6985 0,'-17'0'15,"-1"0"-15,0 35 16,1-17-16,-36 52 16,18-34-16,-1-1 15,-34 71-15,17-71 16,17 18-16,-52 18 16,53-36-16,0 0 15,-36 18-15,54-35 16,17-1-16,-18-17 15</inkml:trace>
  <inkml:trace contextRef="#ctx0" brushRef="#br0" timeOffset="121261.6905">9155 6932 0,'0'0'15,"-18"0"-15,53 0 32,36-18-17,-36 18-15,18-17 16,-18-1-16,1 18 0,-1 0 15,0 0-15,-17 18 0,-1 17 16,1 0-16,-18 1 16,0-1-16,-18-17 0,18 17 15,-17 0-15,-1 0 0,18 36 16,-18-53-16</inkml:trace>
  <inkml:trace contextRef="#ctx0" brushRef="#br0" timeOffset="123786.3046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 timeOffset="124186.0868">6985 7426 0,'18'0'15,"17"-18"1,-17 18-16,17-17 16,18 17-1,-36 0-15,1 0 16,-18 17-1</inkml:trace>
  <inkml:trace contextRef="#ctx0" brushRef="#br0" timeOffset="124398.3229">7020 7461 0,'0'0'16,"0"36"-16,0-19 0,0 1 15,0 17 1,0-17-16,0 17 16,0-17-16,18 17 15,0-35-15,-1 18 16,1-18-16,-1 17 16,1-17-16</inkml:trace>
  <inkml:trace contextRef="#ctx0" brushRef="#br0" timeOffset="124653.9419">7179 7620 0,'0'18'15,"0"17"-15,18-17 16,-1-1-1,1 1-15,17-18 16,-17 0-16,0-18 16,-18 1-16,0-1 15,-18-17 1,0 17-16,1 0 0,17-17 16,-18 35-1</inkml:trace>
  <inkml:trace contextRef="#ctx0" brushRef="#br0" timeOffset="124942.5186">7303 7391 0,'17'-18'15,"1"18"1,-1 0-1,1 0-15,0 35 16,-1-17-16,19 35 16,-36-18-16,35 18 15,-35-35-15,0 17 0,18 0 16,-36-17 0,0-18-1,1 0-15,-1 0 16,0 0-16,1 0 15</inkml:trace>
  <inkml:trace contextRef="#ctx0" brushRef="#br0" timeOffset="125187.2199">7497 7938 0,'17'0'0,"1"0"16,-1 17-16,1-17 15</inkml:trace>
  <inkml:trace contextRef="#ctx0" brushRef="#br0" timeOffset="125321.155">7532 8026 0,'35'17'0,"-17"1"15,17-36 1,-17 18-16,-1 0 15</inkml:trace>
  <inkml:trace contextRef="#ctx0" brushRef="#br0" timeOffset="125737.6815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 timeOffset="125983.5457">8149 8149 0,'0'0'16,"35"18"-16,-17-18 0,17 17 15,-17-17-15,0 0 16,-1 0 0</inkml:trace>
  <inkml:trace contextRef="#ctx0" brushRef="#br0" timeOffset="126137.9248">8237 8132 0,'0'0'16,"-17"52"-16,-1-16 0,0-1 15,1 0 1,17-17-16,17-18 16</inkml:trace>
  <inkml:trace contextRef="#ctx0" brushRef="#br0" timeOffset="126394.6229">8573 7902 0,'0'0'0,"17"18"16,1 0 0,-1-18-16,1 17 15,0-17-15,-1 0 16,1 0-16</inkml:trace>
  <inkml:trace contextRef="#ctx0" brushRef="#br0" timeOffset="126521.9393">8625 8132 0,'36'0'15,"-72"0"-15,89 0 0,-17 0 16,-19-18-16,19 0 16,-19 18-16</inkml:trace>
  <inkml:trace contextRef="#ctx0" brushRef="#br0" timeOffset="126939.0419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 timeOffset="140054.2732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 timeOffset="140676.3209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 timeOffset="141381.6921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 timeOffset="144829.0803">2258 13070 0,'-18'0'15,"1"0"1,-1 18-16,18 0 16,-18 17-16,18 0 15,-17 1-15,17-1 16,0 0-16,0 53 16,0-35-16,17 35 15,1-52-15,17 34 16,-17-52-16,17 0 15,-17-1-15,-1-17 0,36 0 16</inkml:trace>
  <inkml:trace contextRef="#ctx0" brushRef="#br0" timeOffset="145487.1889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 timeOffset="145753.7773">3334 13406 0,'-18'35'0,"0"-18"16,-34 19-16,34-19 16,-17 19-1,-1-19-15,19 1 0,17 0 16,-18-18-16</inkml:trace>
  <inkml:trace contextRef="#ctx0" brushRef="#br0" timeOffset="146264.3154">3581 13176 0,'0'18'31,"0"0"-31,0-1 0,0 18 16,0 1-16,0-1 0,0 0 16,0 18-16,0-18 15,0 18 1,0-35-16,0 0 16</inkml:trace>
  <inkml:trace contextRef="#ctx0" brushRef="#br0" timeOffset="146660.4939">3775 12929 0,'17'18'16,"-34"-36"-16,52 36 0,18 0 15,-35-1-15,17 1 16,18 35-16,-18 35 16,-17-35-16,-1 0 15,-17 17-15,0 54 16,0-54-16,0-17 0,-35 18 16,-18 35-1,0-53-15</inkml:trace>
  <inkml:trace contextRef="#ctx0" brushRef="#br0" timeOffset="150830.0853">2170 14288 0,'0'0'15,"-89"88"-15,72-53 0,-19 71 16,36-36-16,0 54 16,18-54-16,0-17 15,-1-17-15,36 34 16,-17-35-16,34 18 15,-35-35-15,18 0 16</inkml:trace>
  <inkml:trace contextRef="#ctx0" brushRef="#br0" timeOffset="151291.4963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 timeOffset="151609.7386">2787 14270 0,'0'-18'16,"18"18"-1,35 0 1,-18 0-16,-18 0 0,36 18 15,-35-18-15,0 0 16,-1 0-16,1 0 16,-36 0-16,1 0 15</inkml:trace>
  <inkml:trace contextRef="#ctx0" brushRef="#br0" timeOffset="151820.6021">2858 14288 0,'0'0'0,"-18"35"16,18-18-16,0 19 0,-18 17 15,18-18-15,0-17 16,18 17-16,0 0 16,-1-35-16,18 18 15,1-1-15,-19-17 0,1 0 16,0 0-16,-1 18 15,1-18-15</inkml:trace>
  <inkml:trace contextRef="#ctx0" brushRef="#br0" timeOffset="152209.5332">3140 14358 0,'0'18'47,"0"-1"-31,0 1-16,0 35 16,0-18-1,0-17-15,0-1 0,0 19 16,0-19-1,17-34 1</inkml:trace>
  <inkml:trace contextRef="#ctx0" brushRef="#br0" timeOffset="152559.3074">3281 14305 0,'17'0'15,"1"0"1,0 18 0,-1-18-16,1 0 0,0 17 15,-1 1-15,1 0 16,-18-1-16,0 1 0,18 0 15,-1 17-15,-17-17 16,0-1-16,0 1 16,0-1-16,-17 1 15,-1 0-15,0-18 16,1 0-16,-1 0 16,0 0-16,1 0 0,-1-18 15,18 0 1,18 18-1</inkml:trace>
  <inkml:trace contextRef="#ctx0" brushRef="#br0" timeOffset="152916.8913">3545 14834 0,'0'0'0,"0"18"16,18 0-1,-18-1-15,-18 19 0,1-1 16,-18 0-16,-1 18 16,-17-18-1,18 1-15,17-36 16</inkml:trace>
  <inkml:trace contextRef="#ctx0" brushRef="#br0" timeOffset="153472.0589">3969 14517 0,'0'17'0,"0"1"16,-18 0-16,18 35 16,0-36-16,-18 19 0,18-1 15,0-18-15,0 19 16,0-19-16,0 1 15,0 0-15,18-18 32</inkml:trace>
  <inkml:trace contextRef="#ctx0" brushRef="#br0" timeOffset="153751.0164">4163 14252 0,'0'0'16,"0"-17"-16,17 17 0,1 17 16,17 36-1,-17-18-15,17 71 16,-17-35-16,0 52 15,-1-70-15,-17 71 16,-17-71-16,-19 70 16,19-70-16,-36 35 15,17-53-15,19 1 16</inkml:trace>
  <inkml:trace contextRef="#ctx0" brushRef="#br0" timeOffset="164181.2893">8308 12982 0,'0'-17'16,"-18"17"-1,18 17 16,-17 19-15,17 16-16,-18 54 16,0-35-16,18-1 0,0 1 15,0 52 1,18-70-16,0 0 0,-1-17 16,19 16-16,-19-16 15,1-19-15,-1-17 0,1 18 16,0 0-1</inkml:trace>
  <inkml:trace contextRef="#ctx0" brushRef="#br0" timeOffset="164583.7196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 timeOffset="164805.5061">9031 13529 0,'0'0'0,"-18"18"0,1-1 0,-1 36 16,1-35-16,-1 0 16,18-1-16,-18 1 15,1-1-15,-1 1 0,18 0 16</inkml:trace>
  <inkml:trace contextRef="#ctx0" brushRef="#br0" timeOffset="165044.2453">9172 13317 0,'0'18'16,"0"0"-1,18 35 1,-18-18-16,0-18 0,0 19 0,0-19 16,0 1-16,0 0 15,18-18 1</inkml:trace>
  <inkml:trace contextRef="#ctx0" brushRef="#br0" timeOffset="165345.7054">9278 13000 0,'18'0'0,"-36"0"0,36-18 16,-1 18-16,-17 18 15,18 0-15,0-1 16,-1 1-16,1 17 0,35 53 16,-36-35-16,19 35 15,-19-35-15,-17 0 16,0 53-16,0-71 15,0 18-15,-35 35 16,17-52-16,-17-1 0,18 0 16</inkml:trace>
  <inkml:trace contextRef="#ctx0" brushRef="#br0" timeOffset="166891.3577">8414 14288 0,'0'0'0,"-18"17"0,-17 18 16,17-17-16,1 70 15,-1-17-15,18-1 16,0 1-16,18 88 16,-1-89-16,18 36 15,1-53-15,-19-18 16,19 1-16,-1-19 0,-17 1 16</inkml:trace>
  <inkml:trace contextRef="#ctx0" brushRef="#br0" timeOffset="167581.1486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 timeOffset="167882.2199">8925 14305 0,'18'0'31,"0"-17"-15,-1 17-16,1-18 0,17 0 16,-17 18-16,17-17 15,-35 34 1</inkml:trace>
  <inkml:trace contextRef="#ctx0" brushRef="#br0" timeOffset="168113.7679">8943 14323 0,'0'17'0,"0"-34"0,0 52 0,18-17 15,-18 17-15,0-17 0,17-1 16,-17 19-16,0-19 0,18 1 15,-18-1 1,35 1-16,-17 0 16,-1-18-1</inkml:trace>
  <inkml:trace contextRef="#ctx0" brushRef="#br0" timeOffset="168393.1962">9137 14393 0,'0'18'16,"0"-36"-16,0 54 0,18-19 0,-1 1 15,1-18-15,0 18 16,-1-18-16,1 0 15,-1-18 1,-17 0-16,-17 1 16,-1-1-1,1 18-15,-1 0 16,18-18-16,-18 18 0,18-17 16</inkml:trace>
  <inkml:trace contextRef="#ctx0" brushRef="#br0" timeOffset="168736.5701">9278 14288 0,'18'-36'15,"-1"19"-15,1-1 16,0 18-16,-1 0 15,1 0 1,-18 18-16,18-1 16,-18 19-1,0-19-15,17 36 0,1-18 16,-18-17-16,17 35 16,1-35-16,-18 17 15,0-18-15,-18-17 16,1 18-1,-1-36 1,1 1 0,-1 17-16,0-18 0</inkml:trace>
  <inkml:trace contextRef="#ctx0" brushRef="#br0" timeOffset="168970.9846">9578 14834 0,'0'0'0,"0"18"0,-18 35 16,1-35-16,-1-1 15,18 1-15,-35 17 16,17-17-16,-35-1 16</inkml:trace>
  <inkml:trace contextRef="#ctx0" brushRef="#br0" timeOffset="169316.0417">9754 14534 0,'0'18'0,"0"17"16,0 1-1,18-1-15,-18 18 16,0-18-16,18 18 16,-18-35-16,0 17 0,17-17 15,-17-1-15,0-34 31</inkml:trace>
  <inkml:trace contextRef="#ctx0" brushRef="#br0" timeOffset="169688.4809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 timeOffset="187895.3737">5680 12594 0,'17'0'47,"1"0"-32,17 0-15,1 0 0,52 18 16,-35-18-16,17 0 15,1 0-15,17 0 0,88 0 16,-87 17 0,-1-17-16,71 36 15,-71-36-15,53 35 16,-88-35-16,123 0 16</inkml:trace>
  <inkml:trace contextRef="#ctx0" brushRef="#br0" timeOffset="191527.1498">8555 15452 0,'18'0'94,"-1"17"-79,18-17-15,-17 0 16,70 0-16,-35 0 15,0 0-15,88 0 16,-70 0-16,-1 0 0,19-17 16,52 17-1,-71 0-15,1 0 0,70 17 16,-71-17 0,-52 0-1</inkml:trace>
  <inkml:trace contextRef="#ctx0" brushRef="#br0" timeOffset="193842.3291">2240 15487 0,'0'18'16,"18"-18"0,17 17-1,0-17-15,1 18 16,-1-18-16,71 0 16,-36 0-16,107 18 15,-89-1-15,124 1 16,-107-1-16,1 1 15,0 0-15,-18-1 0,106 1 16,-123-18-16,17 0 16</inkml:trace>
  <inkml:trace contextRef="#ctx0" brushRef="#br0" timeOffset="197545.2366">2434 16387 0,'18'17'16,"-1"-17"0,1-17-16,17 17 15,1-18-15,-1 0 16,-17 18-16,34 0 16,-34 0-16,17 18 15,-35 0-15</inkml:trace>
  <inkml:trace contextRef="#ctx0" brushRef="#br0" timeOffset="197908.5589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 timeOffset="198413.0273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 timeOffset="198806.9062">2858 17321 0,'0'-17'16,"0"34"-16,-18-34 0,36 34 31,-1 19-31,1-36 16,-1 17-16,1-17 15,0 18-15,-1-18 16,-17-18-1,-17 1 1,-1-1-16,0 18 16,1-18-16,-1 18 15,1-17-15,17 34 32,17 1-17,1-18 1</inkml:trace>
  <inkml:trace contextRef="#ctx0" brushRef="#br0" timeOffset="199140.5796">2910 17921 0,'0'0'16,"18"0"-1,0-18 1,-1 18 0,-34 0 15,-1 0-16,0 0-15,1 18 16,-1-18 0,1 0-16,17 18 0,0-36 15,17 18 1,1-35-16,-1 35 16</inkml:trace>
  <inkml:trace contextRef="#ctx0" brushRef="#br0" timeOffset="199658.739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 timeOffset="200302.8209">4269 17163 0,'0'0'16,"0"17"-1,35-17 1,-17 18-16,17-18 0,18 0 16,-18 0-16,0 0 15,-17 0-15,17 0 0,-17 0 16</inkml:trace>
  <inkml:trace contextRef="#ctx0" brushRef="#br0" timeOffset="200435.8473">4410 17410 0,'53'0'15,"-106"0"-15,141 17 0,-35-34 16,-18 17-16,0-18 15</inkml:trace>
  <inkml:trace contextRef="#ctx0" brushRef="#br0" timeOffset="203452.5631">7814 16651 0,'18'18'16,"-1"-18"-16,19 17 16,-1-17-16,53 0 15,-53 0-15,1 0 16,-1-17-16,0 17 0,0 0 15,-17 0-15</inkml:trace>
  <inkml:trace contextRef="#ctx0" brushRef="#br0" timeOffset="203723.0568">7867 16722 0,'0'17'15,"0"1"-15,18 35 16,-18 0-16,35 70 16,-35-52-1,0 17-15,18-17 0,-18 17 16,0-18-16,0 1 0,17 70 16,-17-70-16,18-19 15,-18-16-15,17-1 0,1-17 16,35 17-1,-18-35-15,18 0 0,-18 0 16,36 18-16,-18-18 16</inkml:trace>
  <inkml:trace contextRef="#ctx0" brushRef="#br0" timeOffset="204179.2833">8414 16898 0,'0'-18'0,"-18"18"16,0 18 0,18 17-1,0-17 1,18-18-16,-18 18 16,18-18-16,-1 0 15,1-36 1,-18 19-1,18-1-15,-36 0 16,0 18-16,1 18 16,-1 0-1,0-1 1,36-17 0,0 0-1,-1 0 1</inkml:trace>
  <inkml:trace contextRef="#ctx0" brushRef="#br0" timeOffset="204667.9994">8449 17410 0,'18'0'16,"-18"-18"93,0 36-78,0-1-15,17 1-16,-17 0 0,0-1 16,18 1-16,-18-36 31,0 1-31,0-19 15,-18 19 1,18-1-16,-17 0 0,-1 18 16,0 0-1,36 18 1,0-18 0,-1 0-1,1-18 1</inkml:trace>
  <inkml:trace contextRef="#ctx0" brushRef="#br0" timeOffset="205146.8559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 timeOffset="209528.6362">5256 16422 0,'-17'-18'16,"34"18"15,1-17-15,0 17-16,17-18 0,0 0 15,-17 18 1,0 0-16,-1 0 0,1 0 16,-1 0-16,-17 18 15</inkml:trace>
  <inkml:trace contextRef="#ctx0" brushRef="#br0" timeOffset="209946.097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 timeOffset="210685.1663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 timeOffset="211274.0917">5662 16545 0,'0'18'31,"0"0"-15,18-1-16,-18 1 16,17-18-16,1 0 15,-36-18 32,18 1-31,0-1-1,-17 18 1,34 18 0,1-18 31</inkml:trace>
  <inkml:trace contextRef="#ctx0" brushRef="#br0" timeOffset="211603.3759">6191 16545 0,'0'0'16,"-17"18"-16,-1-18 0,36 18 16,-1-18 15,1 0-31,-36 0 47,1 0-32,-1 0 1</inkml:trace>
  <inkml:trace contextRef="#ctx0" brushRef="#br0" timeOffset="212020.9579">5697 17022 0,'18'0'172</inkml:trace>
  <inkml:trace contextRef="#ctx0" brushRef="#br0" timeOffset="212632.0853">6209 17057 0,'-18'0'16,"36"0"15,-18 17 79,0 1-95,18-18 1,-18 18 0,17-18-16,-34 0 31,-1 0 0,18-18-15,0 36-1,0-1 1,18 1-16,-1 0 0,1-1 16,-1-17-16,-17-17 31,-17-1-16,-1 0-15,1 1 16,-1 17-16,0-18 16,18 0-16</inkml:trace>
  <inkml:trace contextRef="#ctx0" brushRef="#br0" timeOffset="213138.8339">5627 17110 0,'-18'-18'16,"18"0"-16,0 36 47,18 0-47,-18-1 15,17-17-15,1 18 16,0-18 0,-18-18-16,0 1 15,0-1 1,0 0-16,-18 1 16,0 17-1,36 17 1,0 1-1,-1-18-15,1 0 16,0 0-16,-1 0 0,1 0 16,-36 0 15,1 18-15</inkml:trace>
  <inkml:trace contextRef="#ctx0" brushRef="#br0" timeOffset="213767.1861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 timeOffset="214572.7481">6297 17727 0,'0'18'16,"0"-1"156,-18-17-110,18-17-46,0 34 31,18-17-31,0 0 15,-18-17-31,0-1 15,-18 18 17,18 18 15,0-36 15,-18 0-46,18 1-16,-17 17 15,17-18 1,17 18 15,-34 18 0</inkml:trace>
  <inkml:trace contextRef="#ctx0" brushRef="#br0" timeOffset="216497.9367">5539 13035 0,'0'-17'15,"-18"17"1,0 17 0,18 1-1,-17 17-15,17 0 0,0 1 16,0 17-16,0 70 15,0-70-15,17 70 16,1-70-16,17 18 16,-17-53-16,0-1 15,17 1-15,-18-18 0,19 0 16</inkml:trace>
  <inkml:trace contextRef="#ctx0" brushRef="#br0" timeOffset="218277.5045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 timeOffset="218811.5223">6368 13441 0,'-18'35'0,"18"0"16,0 1-16,-18-1 16,18-17-16,-17-1 15,17 1-15,-18 0 0,18-1 16</inkml:trace>
  <inkml:trace contextRef="#ctx0" brushRef="#br0" timeOffset="219116.4147">6526 13229 0,'18'0'16,"0"0"-16,17 0 16,-17 0-16,-1 18 15,1 17-15,0-17 16,-18-1-16,0 1 0,0 17 16,0-17-16,-18 0 0,0 17 15,1-18-15,-1 19 16,18-19-1,0 1-15,18-18 16,17 0-16,18 0 16,-18-18-16,0 1 15,-17 17-15,17-18 0</inkml:trace>
  <inkml:trace contextRef="#ctx0" brushRef="#br0" timeOffset="219449.7318">6844 12929 0,'0'0'16,"18"18"-16,-1 17 15,36 18-15,-35-18 16,35 36-16,-18-36 16,0 53-16,-35-52 15,18 17-15,-18 35 16,-18-53-16,18 0 16,-17 1-16,-1-1 0,0 18 15,1-35-15,17-1 16,-18 1-16,0-1 15,1-34 1</inkml:trace>
  <inkml:trace contextRef="#ctx0" brushRef="#br0" timeOffset="220162.0202">5821 14093 0,'0'-17'16,"35"-1"-1,-17 1 1,-18-1 0,17 18-1,1 0 16,35-18-15,0 18 0,0 0-16,-18 0 0,89 0 15,17 0 1,-71 0-16,-17 18 0,18-18 16,17 18-16,-35-18 15,-18 0-15</inkml:trace>
  <inkml:trace contextRef="#ctx0" brushRef="#br0" timeOffset="221474.1542">8326 13952 0,'0'0'0,"17"0"47,-17-17-31,18 34 0,35-17-16,-18 0 15,71 0-15,-53 0 16,17 0-16,1 0 15,-1 0-15,72-17 16,-72 17-16,-17 0 0,0 0 16,-18 0-16</inkml:trace>
  <inkml:trace contextRef="#ctx0" brushRef="#br0" timeOffset="225234.5484">4992 13353 0,'-18'0'16,"1"-18"-1,-1 18-15,-17 0 16,-1 18-16,19-18 16,-54 17-16,18-17 15,18 18-15,-18-18 0,0 18 16,-53-1-1,71-17-15,0 18 0,17-18 0,0 0 16,36 17 0,35-17-1</inkml:trace>
  <inkml:trace contextRef="#ctx0" brushRef="#br0" timeOffset="225574.2869">4586 13229 0,'-18'0'15,"1"0"-15,-1 0 16,-17 18-16,0-1 15,17 1-15,-35 17 16,53-17 0,-18 0-16,18 17 15,0-17-15,18-1 16,-18 1-16,18-1 0,-1 1 16,36 17-1,-35-17-15,17 17 16,-17 1-16,35 17 15,-36-36-15,1 1 16</inkml:trace>
  <inkml:trace contextRef="#ctx0" brushRef="#br0" timeOffset="231272.1283">5521 14393 0,'-18'0'16,"1"0"-16,-1 18 16,0 0-16,18-1 15,-17 19-15,-1-1 0,18 18 16,0 0-16,-17 0 15,17 17-15,17 54 16,1-71-16,17 52 16,-17-69-16,-1-1 0,1 0 15,17 18-15,-17-35 16,0-18-16,-1 17 0,1-17 16</inkml:trace>
  <inkml:trace contextRef="#ctx0" brushRef="#br0" timeOffset="231673.3121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 timeOffset="232063.1824">5909 14446 0,'0'-17'31,"18"17"-31,-1 0 16,19 0 0,-19 0-16,19 0 15,-19 0-15,1 17 16</inkml:trace>
  <inkml:trace contextRef="#ctx0" brushRef="#br0" timeOffset="232296.0004">5891 14464 0,'0'0'0,"0"18"0,0 34 15,18-16 1,-18 17-16,18-36 16,-1 19-16,-17-19 15,18 1-15,0-1 16,-1 1-16,19-18 16,-19 0-16,1-18 15,-1 1-15</inkml:trace>
  <inkml:trace contextRef="#ctx0" brushRef="#br0" timeOffset="232524.9173">6156 14534 0,'0'18'16,"0"0"-16,18-1 16,-18 1-1,0 0-15,0-1 0,17 1 16,-17 0-16,18-18 16</inkml:trace>
  <inkml:trace contextRef="#ctx0" brushRef="#br0" timeOffset="232885.5842">6279 14429 0,'18'0'15,"0"17"-15,-1-17 16,1 0 0,0 18-1,-18 0-15,0-1 16,0 18-16,17 18 16,-17-17-16,18-19 15,0 36-15,-1-35 16,-17-1-16,0 1 15,0 0-15,-17-18 32,-19 0-17,19-18-15,-19 18 16</inkml:trace>
  <inkml:trace contextRef="#ctx0" brushRef="#br0" timeOffset="233103.5223">6544 14993 0,'0'0'15,"-18"35"-15,18 1 0,-35 17 16,17-18-16,-34 18 16,16-36-16</inkml:trace>
  <inkml:trace contextRef="#ctx0" brushRef="#br0" timeOffset="233981.5465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 timeOffset="234260.3175">6950 14340 0,'0'0'0,"0"18"0,35 0 16,0-18-16,1 17 16,-19-17-1,1 0-15,-18-17 16</inkml:trace>
  <inkml:trace contextRef="#ctx0" brushRef="#br0" timeOffset="234464.298">6967 14411 0,'0'35'16,"0"-70"-16,0 88 0,0-18 0,0 0 16,18 18-1,-18-17-15,18-19 0,-1 1 16,-17 0-16,36 17 15,-19-18-15,1-17 16,-1-17 0</inkml:trace>
  <inkml:trace contextRef="#ctx0" brushRef="#br0" timeOffset="234731.5408">7126 14534 0,'0'0'0,"0"36"16,0-1-16,18-17 0,-18-1 15,35 19 1,-17-19-16,-1-17 0,1 0 16,0 0-16,-18-17 15,17-1-15,-17 0 0,0-35 16,0 18-16,0 17 15,-17 1-15,-1 17 0,18-18 16,-18 1 0,1 17-16</inkml:trace>
  <inkml:trace contextRef="#ctx0" brushRef="#br0" timeOffset="235038.041">7250 14376 0,'17'0'16,"1"0"-16,0 0 15,-1 0-15,1 0 0,-1 0 16,1 17-16,0-17 16,-1 36-16,-17-19 15,0 1-15,0 0 0,0 17 16,0-18-16,18 1 0,-18 17 15,0 1 1,0-19-16,-18-17 47,1-17-47,-1 17 16,0 0-16,1-18 15,17 0-15</inkml:trace>
  <inkml:trace contextRef="#ctx0" brushRef="#br0" timeOffset="235420.2673">7479 14182 0,'18'0'16,"-1"17"-1,1 1-15,-1 0 16,19 35-1,-19-1-15,19 1 0,-19 0 16,1 18-16,17 17 0,-17-17 16,17 140-16,-17-123 15,-18 89 1,0-107-16,0 54 16,-18-71-16,-17 35 15,0-53-15,-36 36 16</inkml:trace>
  <inkml:trace contextRef="#ctx0" brushRef="#br0" timeOffset="271930.9753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 timeOffset="272236.7888">17339 10178 0,'-18'0'16,"18"-18"-16,18 18 15,0 0 1,-1 0-16,36-18 15,-35 1-15,17 17 16,0-18 0,-17 18-16</inkml:trace>
  <inkml:trace contextRef="#ctx0" brushRef="#br0" timeOffset="272431.0466">17374 10213 0,'0'35'16,"0"-70"-16,0 105 0,0-52 0,0 35 16,0-35-1,18 35-15,-18-36 0,0 1 16,35 17 0,-35-17-16,18-18 0,0 0 0,17 0 15,0-18 1,-35 1-16</inkml:trace>
  <inkml:trace contextRef="#ctx0" brushRef="#br0" timeOffset="272637.4721">17674 10160 0,'0'0'16,"0"18"-16,0-1 15,0 36 1,0-18-16,18 18 16,-18-35-16,17 17 15,-17-17-15,0 0 16,18-18-16,0-18 0</inkml:trace>
  <inkml:trace contextRef="#ctx0" brushRef="#br0" timeOffset="272952.8322">17815 10107 0,'18'18'16,"0"-18"-16,17 0 16,0 0-16,18 17 15,-35-17 1,-1 0-16,1 18 0,-18 0 15,0-1-15,0 54 16,0-54-16,0 54 16,-18-36-16,18 18 15,0-35-15,-17 0 0,17-1 16,-18-17 0,0 0-1,1 0-15,-1-17 16,18-1-1</inkml:trace>
  <inkml:trace contextRef="#ctx0" brushRef="#br0" timeOffset="273471.4859">18327 10495 0,'0'0'0,"17"0"0,1 0 0,0 0 32</inkml:trace>
  <inkml:trace contextRef="#ctx0" brushRef="#br0" timeOffset="273598.9715">18362 10795 0,'0'0'0,"18"0"16,-1 0-16,1 0 0</inkml:trace>
  <inkml:trace contextRef="#ctx0" brushRef="#br0" timeOffset="274310.5065">19050 10266 0,'0'0'15,"0"-53"-15,0 18 0,0-18 16,0 35-16,0 36 31,-18 70-31,1-18 16,17 125-16,-18-90 15,18-16-15,-18 87 16,18-106-16,0 1 16,18 0-16,0 17 0,-1-53 15,19 0-15,17-35 16,-36 0-16,18-17 15</inkml:trace>
  <inkml:trace contextRef="#ctx0" brushRef="#br0" timeOffset="274650.1495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 timeOffset="274923.3679">19738 10125 0,'35'0'16,"-17"0"-16,35-18 16,-18 18-16,-17 0 0,17-18 15,-17 18-15,-1 0 16</inkml:trace>
  <inkml:trace contextRef="#ctx0" brushRef="#br0" timeOffset="275105.28">19791 10178 0,'0'0'16,"35"53"-16,-17-18 15,-18-18-15,17 54 16,1-36-16,0 1 15,-18-19-15,17 1 16,-17 0-16,18-18 16,0 0-16,-1 0 15</inkml:trace>
  <inkml:trace contextRef="#ctx0" brushRef="#br0" timeOffset="275296.2479">20108 10266 0,'0'0'15,"0"35"-15,0-17 0,-17-1 16,17 19 0,0-19-16,17 1 15,1-18-15</inkml:trace>
  <inkml:trace contextRef="#ctx0" brushRef="#br0" timeOffset="275611.575">20249 10089 0,'18'0'0,"17"0"15,-17 0 1,35 0-16,-35 18 16,-1 35-1,1-35-15,-18 17 16,17 0-16,-17-17 0,0 17 16,0-17-16,0 35 15,0-36-15,0 1 0,0 0 16,-17-1-16,-1-34 31,1-1-15,-1 18-16,0-18 15</inkml:trace>
  <inkml:trace contextRef="#ctx0" brushRef="#br0" timeOffset="275795.7267">20602 10848 0,'-17'70'16,"34"-140"-16,-52 158 0,0-35 16,17-18-1,-35 1-15,18-19 16</inkml:trace>
  <inkml:trace contextRef="#ctx0" brushRef="#br0" timeOffset="276441.3568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 timeOffset="276702.2776">21361 10072 0,'35'17'16,"18"-17"-1,-18 0-15,0 0 0,1-17 16,17 17-16,-36-18 15</inkml:trace>
  <inkml:trace contextRef="#ctx0" brushRef="#br0" timeOffset="276912.2245">21449 10107 0,'53'0'15,"-106"0"-15,106 18 0,-36-1 0,-17 19 16,0-1-16,-17 0 0,17 53 16,-18-52-16,18 17 15,0-36-15,0 1 16,35 0-16,-17-1 16,0-17-16,17 0 15,-17 0-15,-1-17 0</inkml:trace>
  <inkml:trace contextRef="#ctx0" brushRef="#br0" timeOffset="277170.0998">21731 10283 0,'0'0'0,"0"18"0,-18 35 15,18-35-15,18 35 16,0-36-16,-1 1 15,1 0-15,17-18 16,-17 0-16,17 0 0,1-36 16,-19 19-16,18-36 15,-35 17-15,-17-17 16,-1 36-16,1-1 16,-19-17-1,19 17-15,-19 18 0</inkml:trace>
  <inkml:trace contextRef="#ctx0" brushRef="#br0" timeOffset="277520.051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 timeOffset="277892.0864">22348 9966 0,'0'18'31,"36"35"-31,-19-36 16,1 18-16,35 54 15,-35-36-15,-1-1 0,1 90 16,-18-72-1,0 1-15,-18 105 16,1-105-16,-1-1 0,0 1 16,1-1-16,-36 36 15,35-53-15,-17-18 0,0 18 16,-1-17-16,-34 16 16</inkml:trace>
  <inkml:trace contextRef="#ctx0" brushRef="#br0" timeOffset="281685.9302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 timeOffset="287502.7971">17498 11994 0,'17'0'0,"1"0"15,0 0-15,17-17 16,0 17-16,1 0 16,-19-18-16,1 18 15,-36 0 1</inkml:trace>
  <inkml:trace contextRef="#ctx0" brushRef="#br0" timeOffset="287680.1142">17515 12047 0,'0'53'15,"0"-106"-15,0 124 0,18-53 0,0 34 16,-18-34-16,17 17 16,1-35-16,0 18 15,-1-18-15,1 0 16,0-18-16</inkml:trace>
  <inkml:trace contextRef="#ctx0" brushRef="#br0" timeOffset="287954.9445">17762 12030 0,'18'0'16,"0"0"-16,17 17 15,-17 1 1,-1 17 0,-17-17-16,-17 17 15,-1-17-15,-35 35 16,35-36-16,18 1 16,-17 0-16,34-18 15,1 0-15,35 0 16,-35 0-16,17 0 15,0-18-15,-17 0 16</inkml:trace>
  <inkml:trace contextRef="#ctx0" brushRef="#br0" timeOffset="288302.5363">17974 11959 0,'18'0'15,"-1"0"-15,19-17 16,-1 17-16,0 0 16,-17 0-16,-1 17 15,1 1-15,-18 17 16,0-17-16,18 17 0,-18 36 15,0-36-15,17 18 16,-17-18-16,-17 0 31,-1-17-31,0-18 16,1-18-16,-1 1 16,18-1-16,-17 0 15,-1 1-15</inkml:trace>
  <inkml:trace contextRef="#ctx0" brushRef="#br0" timeOffset="288888.9656">18538 12312 0,'18'0'31,"0"18"-15,-18-1 0</inkml:trace>
  <inkml:trace contextRef="#ctx0" brushRef="#br0" timeOffset="289026.801">18556 12629 0,'18'18'0,"-1"-18"16,-34 0 0</inkml:trace>
  <inkml:trace contextRef="#ctx0" brushRef="#br0" timeOffset="290132.7668">19491 12136 0,'-18'-18'16,"1"18"-1,-1 0 1,0 35-16,-17 36 16,18-18-1,17 0-15,-18 88 16,18-71-16,0 89 15,0-88-15,35 70 16,-35-88-16,53 52 16,-35-69-16,17-1 0,18 18 15,-53-35-15,18-1 16</inkml:trace>
  <inkml:trace contextRef="#ctx0" brushRef="#br0" timeOffset="291428.4649">13776 9825 0,'-18'-18'0,"18"36"31,0 17-15,0 0-16,0 1 16,0 52-1,-17-18-15,17-17 0,0-17 16,0 17-16,0 17 16,0-52-16,0-1 0,0 1 15,0 0-15,0-36 16</inkml:trace>
  <inkml:trace contextRef="#ctx0" brushRef="#br0" timeOffset="291745.5086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 timeOffset="301756.0442">19879 12312 0,'0'-18'31,"35"18"-31,-17-17 16,17 17-16,1 0 15,-19-18-15,1 18 16,35 0-16,-36 0 16,1 0-16,-36 0 31,1 0-31</inkml:trace>
  <inkml:trace contextRef="#ctx0" brushRef="#br0" timeOffset="302128.8849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 timeOffset="302328.7379">20479 12841 0,'-18'35'15,"36"-70"-15,-54 106 0,19-54 0,-18 36 16,35-35-16,-18-18 15</inkml:trace>
  <inkml:trace contextRef="#ctx0" brushRef="#br0" timeOffset="302868.8037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 timeOffset="303163.5516">21202 12083 0,'0'17'15,"18"1"-15,-1 17 0,36 53 16,-18-52-16,54 70 15,-54-54 1,0 1-16,-17 18 0,17-18 16,-35 17-16,18 54 15,-36-54-15,0-17 0,1 0 16,-54 35 0,54-52-16,-19-1 0,-34 0 15,35-35-15</inkml:trace>
  <inkml:trace contextRef="#ctx0" brushRef="#br0" timeOffset="304608.4031">22860 12241 0,'18'-17'0,"-1"-19"15,-17 19 1,0-1-16,0 1 16,-17 34-1,-1 18 1,-17 36-16,17-18 16,-17 70-16,35-52 15,-18 70-15,36-88 16,-1 70-16,1-87 15,35 34 1,-35-34-16,-1-1 16,1-17-16,0-1 0</inkml:trace>
  <inkml:trace contextRef="#ctx0" brushRef="#br0" timeOffset="305804.0278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 timeOffset="306067.0267">23689 12030 0,'18'0'16,"-1"-18"0,1 18-16,0 0 15,-1 0-15,1 0 0,0 0 0,-1-18 16</inkml:trace>
  <inkml:trace contextRef="#ctx0" brushRef="#br0" timeOffset="306203.3956">23707 12083 0,'0'53'16,"0"-106"-16,0 123 0,17-52 0,1 35 15,0-36-15,-18 1 16,35 0-16,-17-18 15,-18 17-15</inkml:trace>
  <inkml:trace contextRef="#ctx0" brushRef="#br0" timeOffset="306504.7">23883 12047 0,'18'0'0,"17"18"16,-17-18-16,17 18 15,-17-18-15,-1 17 0,18 1 16,-35 0 0,0-1-16,-17 1 0,17-1 15,-35 19-15,17-19 16,0-17-16,18 18 15,36-18 17,-19 0-32,1 0 0,17 0 15,-17-18-15,-1 18 16</inkml:trace>
  <inkml:trace contextRef="#ctx0" brushRef="#br0" timeOffset="306883.0875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 timeOffset="307133.0212">24536 12753 0,'-36'35'0,"72"-70"0,-89 105 16,18-34-16,17-19 15,-53 19 1,54-19-16,-19 1 0</inkml:trace>
  <inkml:trace contextRef="#ctx0" brushRef="#br0" timeOffset="307823.0676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 timeOffset="308112.8172">25541 11977 0,'18'0'16,"17"0"-1,0 0-15,18-18 16,0 18 0,0 0-1</inkml:trace>
  <inkml:trace contextRef="#ctx0" brushRef="#br0" timeOffset="308290.411">25594 12065 0,'0'0'0,"18"18"0,-18-1 16,17 36-16,-17-18 16,18 18-16,0-35 15,-18 0-15,17-1 0,-17 1 16,36 0 0,-19-18-16,1-18 15,-1 18-15</inkml:trace>
  <inkml:trace contextRef="#ctx0" brushRef="#br0" timeOffset="308463.1926">25876 12136 0,'-17'35'16,"17"-18"-16,0 36 15,0-35-15,17 35 16,-17-35-1,18-18-15,0 0 16,-1 0-16</inkml:trace>
  <inkml:trace contextRef="#ctx0" brushRef="#br0" timeOffset="308851.7174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 timeOffset="309229.3346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 timeOffset="317048.2194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 timeOffset="317210.6119">16563 14235 0,'0'17'0,"0"-34"0,35 34 16,18-34-1,0 17-15,-18-18 0,18 18 0,18-35 16</inkml:trace>
  <inkml:trace contextRef="#ctx0" brushRef="#br0" timeOffset="317738.2681">17039 13688 0,'35'-18'15,"18"18"1,-17-17-16,-1 17 15,-17 0-15,17-18 0,0 18 16,-17 0 0,-36-18-1</inkml:trace>
  <inkml:trace contextRef="#ctx0" brushRef="#br0" timeOffset="317945.4477">17127 13688 0,'0'0'16,"0"53"-16,0-18 0,0 0 0,0 36 15,0-36 1,0-17-16,0 17 0,0-17 16,18-1-16,0 1 15,-1-18-15,36 0 16,-35 0-16,17-18 15,-17 1-15</inkml:trace>
  <inkml:trace contextRef="#ctx0" brushRef="#br0" timeOffset="318249.9155">17392 13741 0,'0'0'16,"18"0"-16,17 17 15,-17 1-15,17 17 16,-18-17-16,1 0 16,-18-1-16,0 1 0,-18-18 15,18 17-15,-17-17 0,-1 18 16,1 0-1,-1-1-15,0-17 0,18 18 16,18 0 0,17-18-16,-17 0 15,-1 0-15,19 0 16</inkml:trace>
  <inkml:trace contextRef="#ctx0" brushRef="#br0" timeOffset="318634.7289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 timeOffset="319319.211">18221 14041 0,'18'-18'15,"-1"18"1,1 0-16,35 18 16,-18-18-16,0 0 15,18 0-15,-35 0 16,0 0-16,-36 0 15</inkml:trace>
  <inkml:trace contextRef="#ctx0" brushRef="#br0" timeOffset="319752.2875">18203 14217 0,'0'0'16,"18"18"-16,0-18 15,52 17 1,-35-17-16,36 18 16,-36-18-16,-17 0 0,0 0 15,-1 0-15</inkml:trace>
  <inkml:trace contextRef="#ctx0" brushRef="#br0" timeOffset="320623.6556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 timeOffset="320936.2246">20073 13635 0,'18'-18'16,"-1"18"-16,19-17 0,17-1 16,-18 0-1,0 18-15,0-17 16,-17 17-16,-18-18 0,-18 18 15</inkml:trace>
  <inkml:trace contextRef="#ctx0" brushRef="#br0" timeOffset="321107.4231">20091 13688 0,'0'0'15,"17"53"-15,1-36 0,0 36 16,-18-35-16,17 17 15,-17-17-15,0-1 0,0 1 16,0 0-16,18-1 16,0-17-16,-1-17 15</inkml:trace>
  <inkml:trace contextRef="#ctx0" brushRef="#br0" timeOffset="321398.0707">20320 13617 0,'0'0'0,"53"0"0,-18 0 16,-17 0-16,17 0 0,0 36 16,-35-19-16,0 18 15,-17-17-15,-1 17 16,-17 1-16,17-36 15,1 17-15,-1 1 16,36 0 0,17-18-16,0 17 15,0-17-15,-17 0 0,35 0 16,-53-17 0,18 17-16</inkml:trace>
  <inkml:trace contextRef="#ctx0" brushRef="#br0" timeOffset="321841.4109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 timeOffset="322599.0655">21184 14252 0,'-17'0'15,"34"18"1,1-18-1,0 0-15,-18 18 16,17-18 0</inkml:trace>
  <inkml:trace contextRef="#ctx0" brushRef="#br0" timeOffset="323059.7798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 timeOffset="323617.0724">22190 13547 0,'0'0'15,"35"0"-15,0 0 0,1 0 0,16-18 16,1 18 0,-35 0-16,0-18 0</inkml:trace>
  <inkml:trace contextRef="#ctx0" brushRef="#br0" timeOffset="324878.8906">22225 13582 0,'0'0'16,"0"-18"-16,18 18 0,-18 18 31,-18 17-31,18-17 16,0 35-1,-18-36-15,18 54 16,0-53-16,0 35 15,0-36-15,18 1 16,0-18-16,-1 0 16,1 0-16,35 0 15,-36 0-15,1-18 16</inkml:trace>
  <inkml:trace contextRef="#ctx0" brushRef="#br0" timeOffset="325753.6265">22578 13617 0,'17'0'0,"-34"0"31,17 36-31,0-19 15,0 36-15,0-35 16,0-1-16,0 19 16,0-19-16,17-17 15,1 0-15,-18-17 16</inkml:trace>
  <inkml:trace contextRef="#ctx0" brushRef="#br0" timeOffset="326113.1779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 timeOffset="326596.3798">23442 14146 0,'0'-17'0,"18"17"15,17 0-15,18-18 16,-18 18-16,36 0 15,-18 0 1,-36 0-16,1 0 0,0 0 16</inkml:trace>
  <inkml:trace contextRef="#ctx0" brushRef="#br0" timeOffset="326781.1596">23566 13988 0,'0'88'16,"0"-176"-16,0 229 0,0-88 0,0 53 15,0-54 1,35 19-16,-18-36 16,1-17-16,17 0 15</inkml:trace>
  <inkml:trace contextRef="#ctx0" brushRef="#br0" timeOffset="327214.7667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 timeOffset="327731.5536">24589 13529 0,'17'0'16,"19"0"-1,-19 0-15,1 0 16,-1 0-16,1 0 16</inkml:trace>
  <inkml:trace contextRef="#ctx0" brushRef="#br0" timeOffset="327977.2497">24589 13547 0,'0'0'15,"0"17"-15,0 19 0,0-1 16,0 0 0,0 36-16,0-36 15,17 0-15,1-17 16,17 17-16,-17-35 15,17 18-15,-17-18 16,-1-18 0,1 18-16</inkml:trace>
  <inkml:trace contextRef="#ctx0" brushRef="#br0" timeOffset="328965.5655">24924 13600 0,'17'0'46,"19"17"-30,-19 1-16,19-18 16,-36 18-16,17-1 15,-17 1-15,-17-1 16,17 1-16,-18 0 0,0 17 16,1-35-16,17 18 15,0-1-15,-18-17 0,36 18 16,-1-18-1,1 18-15,0-18 0,-1 0 16,1 0-16,0 0 16</inkml:trace>
  <inkml:trace contextRef="#ctx0" brushRef="#br0" timeOffset="329374.162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 timeOffset="331592.1553">22066 14870 0,'0'17'15,"0"19"1,0-19-16,0 71 16,0-52-16,0 17 15,0-1-15,0 72 16,18-71-16,0 35 15,-1-70-15,-17-1 0,18 1 16,-1-18 0</inkml:trace>
  <inkml:trace contextRef="#ctx0" brushRef="#br0" timeOffset="331908.9476">21766 15169 0,'18'0'16,"0"-17"-16,-1-1 0,1 1 16,35-54-16,-35 36 15,-1 17-15,18-52 16,-35 52-16,18 0 15,0 1-15,-1 17 16,1 0 0,0 17-1,-1 19-15,-17-19 16,36 18 0,-19-17-16,-17 0 0,35 17 15</inkml:trace>
  <inkml:trace contextRef="#ctx0" brushRef="#br0" timeOffset="332291.8116">21555 15593 0,'-18'17'16,"18"19"-16,0 52 15,0-53-15,18 53 16,-1-52-16,19 34 16,17-35-1,-18-35-15,-18 0 0</inkml:trace>
  <inkml:trace contextRef="#ctx0" brushRef="#br0" timeOffset="332648.0869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 timeOffset="332950.048">22313 15822 0,'0'0'16,"-17"18"-16,17-1 0,0 54 16,0-53-16,0 17 15,17-18-15,1 36 16,-18-35-16,17 0 0,1-18 15,0 0-15</inkml:trace>
  <inkml:trace contextRef="#ctx0" brushRef="#br0" timeOffset="333620.7757">22648 15522 0,'0'18'16,"0"17"-1,18-17-15,-18 17 0,18 36 16,-18-36-16,17 0 15,-17 0-15,0 1 0,0 17 16,18-18-16,-18 0 16,0-17-16,-18-1 15</inkml:trace>
  <inkml:trace contextRef="#ctx0" brushRef="#br0" timeOffset="334078.0355">22278 15893 0,'0'-18'16,"0"36"-16,0-1 15,18 19 1,-18-19-16,17 36 16,-17-35-16,18-1 0,-18 19 15,0-19-15,-18 1 16,18 0-16,-17-1 0,17 1 15,-18-18-15,0 0 16</inkml:trace>
  <inkml:trace contextRef="#ctx0" brushRef="#br0" timeOffset="334489.7332">22860 15363 0,'0'18'15,"35"17"1,-17-17-16,35 35 16,-36-18-16,36 53 15,-17 18 1,-19-53-16,-17 0 0,0 53 15,0-53-15,-35 53 16,0-71-16,17 0 16,-52 18-16,17-35 15</inkml:trace>
  <inkml:trace contextRef="#ctx0" brushRef="#br0" timeOffset="335311.1546">16916 14993 0,'0'0'0,"0"18"16,0 35-16,0-18 16,0 0-16,0 0 0,0 1 15,0 52 1,0-53-16,0 0 0,0 1 16,17-19-16,-17 19 0,0-1 15,0-17-15</inkml:trace>
  <inkml:trace contextRef="#ctx0" brushRef="#br0" timeOffset="335650.9678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 timeOffset="336324.1546">16140 15628 0,'0'0'16,"-18"71"-16,18-18 16,0 70-16,0-70 15,18 53-15,-18-53 16,17-18-16,19 18 15,-19-53-15,18 0 0</inkml:trace>
  <inkml:trace contextRef="#ctx0" brushRef="#br0" timeOffset="336701.9455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 timeOffset="336879.899">16739 16016 0,'0'0'16,"-17"53"-16,17-35 0,0-1 0,0 1 15,0 0-15</inkml:trace>
  <inkml:trace contextRef="#ctx0" brushRef="#br0" timeOffset="337075.034">16986 15928 0,'0'0'16,"0"53"-16,18-36 0,0 19 15,-1-19-15,1 1 16,-1 0-1,1-18-15</inkml:trace>
  <inkml:trace contextRef="#ctx0" brushRef="#br0" timeOffset="337286.0567">17216 15663 0,'0'0'16,"35"36"-16,-18-1 0,36 71 16,-35-36-16,0-17 0,17 18 15,-17 52 1,-18-52-16,0-18 0,-18 0 16,0 0-16,1-18 0,-54 35 15</inkml:trace>
  <inkml:trace contextRef="#ctx0" brushRef="#br0" timeOffset="337947.1337">19579 14993 0,'-17'18'15,"17"-1"-15,-18 36 16,0-17-16,18 52 16,0-53-16,18 0 0,-18 18 15,18-35 1,-18-1-16,17-17 15</inkml:trace>
  <inkml:trace contextRef="#ctx0" brushRef="#br0" timeOffset="338203.8047">19403 14923 0,'0'-18'0,"35"0"16,-17 18-16,17-35 16,-17 35-16,17-35 15,-17 17-15,-1 0 16,1 18-16,-1 18 16,1 35-1,-18-18-15,18-17 16,17 52-16,18-17 15,-35-35-15,-1 0 16</inkml:trace>
  <inkml:trace contextRef="#ctx0" brushRef="#br0" timeOffset="338575.9213">18909 15663 0,'-18'-35'16,"1"35"-16,17 18 15,0 17 1,0 0-16,0 18 16,17 35-16,-17-35 15,18 35-15,0-52 16,-1 34-1,1-34-15,17-19 16</inkml:trace>
  <inkml:trace contextRef="#ctx0" brushRef="#br0" timeOffset="339761.1926">19332 15752 0,'18'-18'31,"35"0"-16,-36 1-15,1 17 0,17 0 0,-17-18 16,17 18 0,-35-18-16,18 18 0,-36 0 15,1 0 1,-36 18-16</inkml:trace>
  <inkml:trace contextRef="#ctx0" brushRef="#br0" timeOffset="340656.0643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 timeOffset="340822.539">19650 16193 0,'0'0'16,"-18"35"-16,18-18 15,0 1-15,0 0 16,18-36 15</inkml:trace>
  <inkml:trace contextRef="#ctx0" brushRef="#br0" timeOffset="341190.8508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 timeOffset="341462.3076">20108 15558 0,'18'17'15,"0"1"-15,17 17 16,0 0-16,0 18 0,18-17 16,18 69-16,-36-52 15,-17 0-15,-1 53 16,-17-71-16,0 18 0,-17-17 15,-54 52 1,36-35-16,-18-36 0</inkml:trace>
  <inkml:trace contextRef="#ctx0" brushRef="#br0" timeOffset="348459.003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 timeOffset="348665.5907">17762 16669 0,'0'-18'0,"18"18"16,0 0-16,-1 0 0,36 0 16,-35 0-1,17 0-15</inkml:trace>
  <inkml:trace contextRef="#ctx0" brushRef="#br0" timeOffset="348836.9292">17798 16739 0,'0'0'16,"0"89"-16,0-54 0,0 18 15,0-18-15,35 0 16,-17-17-16,-1 0 0,18-18 15,-17 0-15,17-18 16</inkml:trace>
  <inkml:trace contextRef="#ctx0" brushRef="#br0" timeOffset="349216.6216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 timeOffset="349619.9433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 timeOffset="349827.5246">18927 16898 0,'0'0'15,"35"18"-15,-18-18 0,19 17 0,17-17 16,-36 0-1,1 0-15,0 0 0</inkml:trace>
  <inkml:trace contextRef="#ctx0" brushRef="#br0" timeOffset="349954.6341">18962 17110 0,'35'17'0,"-70"-34"0,105 34 16,-34-17-16,-1 0 0,0 0 15,18-17 1,-35 17-16</inkml:trace>
  <inkml:trace contextRef="#ctx0" brushRef="#br0" timeOffset="354287.4376">16369 8925 0,'0'0'0,"18"0"16,-18 18 31,-18 35-47,18-18 15,0 0-15,0 18 0,0 53 16,0-53-16,0 53 16,0-71-1,0 0-15,18 18 16,-1-35-16,-17-36 31,18 1-31</inkml:trace>
  <inkml:trace contextRef="#ctx0" brushRef="#br0" timeOffset="354631.8416">16157 9155 0,'18'-36'16,"0"19"-16,17-19 16,-18 19-16,1-19 15,35-16 1,-35 16-16,-1 1 0,1 0 16,0 17-16,-1 18 15,-17-18-15,18 18 16,-1 18-1,-17 35 1,18-35-16,-18-1 16,18 19-16,-1-19 0,19 1 15,-19-1-15,1-17 16,0 0-16</inkml:trace>
  <inkml:trace contextRef="#ctx0" brushRef="#br0" timeOffset="356450.1658">14340 9807 0,'0'18'16,"18"-18"-16,-18 35 16,0-17-16,0 35 15,18-18-15,-18 0 16,17 53-16,19-17 16,-19-36-16,1 1 15,17-1-15,-17 0 16,-1-35-16,1 0 15,-18-18 1</inkml:trace>
  <inkml:trace contextRef="#ctx0" brushRef="#br0" timeOffset="356795.1363">14164 10160 0,'0'0'15,"-18"0"-15,18-18 16,18-17 0,0 0-16,17-36 15,-17 36-15,17-53 16,-17 35-16,34-35 15,-52 52-15,18 1 16,0 0 0,-1 52-1,19 36 1,-19-17-16,1-1 16,17-17-16,-17-1 0,17 1 15,0-18-15,-17 0 0,0 18 16</inkml:trace>
  <inkml:trace contextRef="#ctx0" brushRef="#br0" timeOffset="358191.8095">19703 16757 0,'0'18'31,"-18"17"-15,0 0-16,18 18 15,-17 35-15,17 0 16,0-35-16,17-17 16,1 17-1,17-18-15,-17-35 0,17 17 16,-17-17-16,17 0 0,0 0 15,-17-17-15</inkml:trace>
  <inkml:trace contextRef="#ctx0" brushRef="#br0" timeOffset="358919.5818">20214 16828 0,'0'0'0,"-17"0"32,-1 17-17,0 18 1,1-17-16,17 0 15,0-1-15,0 1 0,0 0 0,17 17 16,1-35 0,0 18-16,34-18 15,-16 0-15,-19 0 0,19 0 16,-1 0-16,18 0 16,-36 0-16,1 0 15,0 0-15,-18-18 0</inkml:trace>
  <inkml:trace contextRef="#ctx0" brushRef="#br0" timeOffset="359137.4859">20391 16898 0,'-18'53'15,"36"-106"-15,-36 124 0,18-36 0,0 18 16,0-18-16,0 18 16,0-18-16,18-17 15,-18 0-15,17-1 16</inkml:trace>
  <inkml:trace contextRef="#ctx0" brushRef="#br0" timeOffset="359402.9544">20708 17216 0,'0'0'16,"18"17"-16,-18 1 0,-18 17 16,0-17-16,-17-1 15,0 1-15,17-18 16,-35 35 0,18-35-16</inkml:trace>
  <inkml:trace contextRef="#ctx0" brushRef="#br0" timeOffset="360031.1885">21078 16810 0,'18'0'0,"0"0"16,-1 0 0,19-18-1,-1 1-15,0 17 16,-17-18-16,0 18 16</inkml:trace>
  <inkml:trace contextRef="#ctx0" brushRef="#br0" timeOffset="360353.6616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 timeOffset="360632.4939">21378 16492 0,'0'0'0,"36"0"0,-1 18 0,35 53 15,-34-36-15,-1 0 16,36 71-1,-36-53-15,-18 0 0,1 0 16,-18-18-16,0 18 0,-35 35 16,17-35-16,-52 35 15,17-70-15,-35 52 16</inkml:trace>
  <inkml:trace contextRef="#ctx0" brushRef="#br0" timeOffset="362033.1144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 timeOffset="362483.1643">17974 17621 0,'18'0'31,"17"0"-16,0 0-15,-17 0 0,17 0 16,-17-17-16,17 17 16,-17 0-16,-1 0 15</inkml:trace>
  <inkml:trace contextRef="#ctx0" brushRef="#br0" timeOffset="362656.7636">18009 17639 0,'0'0'16,"18"53"-16,-18-18 0,0 0 0,0 18 16,0-17-16,18-1 15,-1-18 1,1 1-16,17-18 16,-17-18-16,-1 1 15</inkml:trace>
  <inkml:trace contextRef="#ctx0" brushRef="#br0" timeOffset="362829.5076">18203 17657 0,'-17'52'16,"34"-104"-16,-34 122 0,17-35 15,17-17-15,19 0 16,-19-18-16,1 0 0,17 17 15,-17-17-15,-1 0 0</inkml:trace>
  <inkml:trace contextRef="#ctx0" brushRef="#br0" timeOffset="363006.971">18327 17745 0,'0'0'16,"0"53"-16,0-18 0,-18 0 0,36 18 16,-18-18-1,17-17-15,1-18 0,0 0 16</inkml:trace>
  <inkml:trace contextRef="#ctx0" brushRef="#br0" timeOffset="363274.2406">18397 17604 0,'18'35'16,"17"0"-16,18 0 15,-18-17 1,1 17-16,-19-17 0,19 0 15,-19 17-15,19 35 16,-36-34-16,-18 34 16,18-34-16,-53-1 15,35-17-15,-17-18 16,17 0-16,1 0 0,-18 0 16,35-18-16</inkml:trace>
  <inkml:trace contextRef="#ctx0" brushRef="#br0" timeOffset="365886.9309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 timeOffset="366276.9151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 timeOffset="366843.5537">18891 18186 0,'0'17'31,"0"1"-31,-17 0 16,17-1-16,0 19 15,0-19-15,17-17 16,1 0 0,0 0-16,-18-17 0,17 17 15,-17-36 1,-17 36-16,-1 0 16,0 0-1,1 0-15,17-17 31,17 17-15,1 0-16</inkml:trace>
  <inkml:trace contextRef="#ctx0" brushRef="#br0" timeOffset="367167.4105">18891 18468 0,'0'18'16,"0"-36"-16,0 53 0,0 0 16,-17-35-16,17 18 15,17-18-15,1 0 16,0 0-1,-1-18 1,1 1-16,-36 17 16,1 0-1,-1 0 1,0 0 0,18-18-1,0 1 1</inkml:trace>
  <inkml:trace contextRef="#ctx0" brushRef="#br0" timeOffset="368005.9559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 timeOffset="369385.6776">19738 17903 0,'-18'0'0,"36"0"0,-53 0 15,17 18-15,0-18 0,-17 53 16,17-35-16,1 70 15,17-35-15,0 35 16,0-53 0,17 1-16,19 16 15,-19-16-15,19-36 16,-19 17-16,19-17 0,-19-17 16</inkml:trace>
  <inkml:trace contextRef="#ctx0" brushRef="#br0" timeOffset="369680.0874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 timeOffset="369902.9694">20532 18239 0,'0'0'0,"-18"53"0,0-18 15,1-18-15,-19 36 16,19-35-16,-1-18 16,18 18-16,-17-18 0</inkml:trace>
  <inkml:trace contextRef="#ctx0" brushRef="#br0" timeOffset="370213.2943">20761 17992 0,'0'0'16,"-18"35"-16,1-17 0,17-1 16,-18 19-16,18-19 15,35 1-15,-17-1 16,0-17-16,-1 18 0,36-18 16,-35 0-1,-1 0-15,19 0 0,-19 0 0,19 0 16,-19 0-1</inkml:trace>
  <inkml:trace contextRef="#ctx0" brushRef="#br0" timeOffset="370430.9097">20920 18062 0,'0'0'16,"-18"71"-16,36-36 0,-18 36 16,0-36-16,17 0 15,-17 0-15,0-17 16,-17-18-16</inkml:trace>
  <inkml:trace contextRef="#ctx0" brushRef="#br0" timeOffset="371459.1174">21308 17903 0,'17'0'0,"1"0"16,0 0-16,-1 18 15,1 0-15,17 52 16,-35-34 0,18-1-16,-18 0 0,0 0 15,0 1-15,0 17 16,-18-18-16,18-17 0,-17 17 15,-36 0-15,17-17 16,1-18-16</inkml:trace>
  <inkml:trace contextRef="#ctx0" brushRef="#br0" timeOffset="372510.5416">23054 18380 0,'18'0'0,"-1"0"16,1 0-16,-18 17 15,0 1-15,-18 17 16,1-17 0,-1 0-16,-17 34 15,17-34-15,36-18 16</inkml:trace>
  <inkml:trace contextRef="#ctx0" brushRef="#br0" timeOffset="372937.5639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 timeOffset="373123.2879">24836 17445 0,'35'18'15,"-70"-36"-15,87 36 0,-34-18 16</inkml:trace>
  <inkml:trace contextRef="#ctx0" brushRef="#br0" timeOffset="373301.1221">24871 17533 0,'0'0'0,"0"18"16,0 17-16,0 18 0,0-18 15,0 18-15,17-18 16,1 1 0,-18-19-16,18-17 0,-18 18 15,17-18-15,19-18 16</inkml:trace>
  <inkml:trace contextRef="#ctx0" brushRef="#br0" timeOffset="373595.0985">25083 17568 0,'17'0'16,"-17"-17"-16,18 17 15,35-18 1,-36 18-16,1 0 0,0 0 16,-18 18-16,17-18 0,-17 17 31,-17-17-15,17-17-16,-18 17 15,18-18 1,-18 18 15,18 18-15</inkml:trace>
  <inkml:trace contextRef="#ctx0" brushRef="#br0" timeOffset="373929.2572">25135 17621 0,'0'0'0,"0"18"16,0 0-16,0 17 16,36 0-1,-19-35 1,-17 18-16,18-18 15,0 0-15,-1 0 0,-17 17 16,0 1 0,0 0-16,0-1 15,-17-17 1,-1 0-16,0 18 16,1-18-16,-1 0 15,0-18 1</inkml:trace>
  <inkml:trace contextRef="#ctx0" brushRef="#br0" timeOffset="374174.6296">25312 17339 0,'0'18'15,"53"17"-15,-18-17 16,36 35 0,-36-1-16,-18-16 0,1 17 15,-18 0-15,0 35 16,0-53-16,-18 0 0,1-17 16,-1 17-16,1-17 15,-1-1-15,0 1 0,1-18 16</inkml:trace>
  <inkml:trace contextRef="#ctx0" brushRef="#br0" timeOffset="374462.9628">25682 18027 0,'0'0'0,"18"0"31,0-18-31,-18 1 16,17-19-16</inkml:trace>
  <inkml:trace contextRef="#ctx0" brushRef="#br0" timeOffset="374963.4973">25806 17762 0,'0'-17'16,"17"17"-16,1 0 0,0-18 15,-18 0 1</inkml:trace>
  <inkml:trace contextRef="#ctx0" brushRef="#br0" timeOffset="375630.009">26423 17498 0,'-18'0'32,"18"17"-32,-17 19 15,-1 17-15,1 0 16,17 17-16,-18-17 0,18 88 15,0-70-15,18-18 0,17 52 16,0-52 0,0-17-16,18-19 0,-17 1 15,34 17 1,-35-35-16,1-17 0</inkml:trace>
  <inkml:trace contextRef="#ctx0" brushRef="#br0" timeOffset="375914.016">26970 17621 0,'0'0'16,"-18"88"-16,18-35 0,0 53 15,0-35-15,18-36 0,-18 18 16,18-18-16,-18 18 0,17 0 16,1-35-1,-1-1-15</inkml:trace>
  <inkml:trace contextRef="#ctx0" brushRef="#br0" timeOffset="376108.5837">27340 18150 0,'0'0'16,"0"71"-16,-17-36 15,17-17-15,-18 35 16,0-36-16,18 1 16,0-36-1</inkml:trace>
  <inkml:trace contextRef="#ctx0" brushRef="#br0" timeOffset="376408.3706">27658 17780 0,'0'0'16,"53"35"-16,-36-17 0,36 17 15,-35-17-15,-18 35 16,0-36-16,0 19 15,-18 17-15,-52 17 16,34-52-16,1 35 16,35-36-16,0 1 15,18-18-15,17 0 0,0 0 16,1 0-16,34-18 16,-35 18-16,1-17 15,-1 17-15</inkml:trace>
  <inkml:trace contextRef="#ctx0" brushRef="#br0" timeOffset="376661.0203">28028 17586 0,'35'71'16,"-70"-142"-16,88 177 0,18-18 16,-36-35-16,0 0 0,-17 0 15,17 53-15,-52-1 16,-19-52-16,-17 18 16,-70 35-1,17-53-15</inkml:trace>
  <inkml:trace contextRef="#ctx0" brushRef="#br0" timeOffset="386447.0037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 timeOffset="386803.0255">26458 4110 0,'0'-18'16,"18"1"-1,35 17 1,-35-18-16,-1 18 16,1 0-16,17 0 15,-17 0-15,-18-18 16</inkml:trace>
  <inkml:trace contextRef="#ctx0" brushRef="#br0" timeOffset="387064.8842">26458 4075 0,'0'17'16,"0"1"-16,0 35 15,0-18-15,0 36 16,-17-18-16,17-18 16,17 18-16,-17 0 15,18-36-15,0 1 16,-1 0-16,1-1 0,17-17 16,-17 18-16,17-18 15,-17 0 1,-1 0-16,1 0 0,0 0 15</inkml:trace>
  <inkml:trace contextRef="#ctx0" brushRef="#br0" timeOffset="387503.3076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 timeOffset="387870.8419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 timeOffset="388498.9379">27746 4551 0,'0'0'0,"18"0"32,-18 17-17,17-17-15,-17 18 16</inkml:trace>
  <inkml:trace contextRef="#ctx0" brushRef="#br0" timeOffset="388627.1951">27834 4939 0,'-17'0'31</inkml:trace>
  <inkml:trace contextRef="#ctx0" brushRef="#br0" timeOffset="389249.7648">28734 4233 0,'-18'36'0,"-17"34"0,88-176 0,-124 283 15,54-89-15,-19 106 16,19-106-16,34 106 15,-17-123-15,36-1 0,16 54 16,1-71 0,18 35-16,-36-70 15,36 17-15,-36-35 16</inkml:trace>
  <inkml:trace contextRef="#ctx0" brushRef="#br0" timeOffset="390084.9932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 timeOffset="391107.9458">29757 4198 0,'17'0'31,"19"0"-15,-19 0-16,1 0 15,0 0-15,-1-18 16,1 18-16,17 0 16</inkml:trace>
  <inkml:trace contextRef="#ctx0" brushRef="#br0" timeOffset="391363.9691">29774 4233 0,'0'0'16,"0"36"-16,0-19 0,0 19 15,-17 16 1,17-16-16,-18 34 16,18-34-16,0-19 15,0 18-15,18-17 0,-1 0 16,1-1-16,17 1 15,1-18-15,-19 0 16,1 0-16,0 0 0,-1 0 16,1-18-16</inkml:trace>
  <inkml:trace contextRef="#ctx0" brushRef="#br0" timeOffset="391870.5016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 timeOffset="392225.2013">30445 4145 0,'17'0'0,"1"-17"16,0 17-16,52 0 15,-17 0 1,-35 0-16,-1 17 0,1-17 15,0 35 1,-18 1-16,17 34 16,-17-34-16,0 16 0,0-16 15,0-1-15,0 0 0,0 1 16,0-19-16,0 18 16,-17-52 30,-1-1-46,0 1 16,1 17 0,-1 0-16</inkml:trace>
  <inkml:trace contextRef="#ctx0" brushRef="#br0" timeOffset="392405.0882">30921 4974 0,'-18'71'15,"36"-142"-15,-53 159 0,-1-35 16,1-17-16,-18 16 16,36-34-16,-19 0 15</inkml:trace>
  <inkml:trace contextRef="#ctx0" brushRef="#br0" timeOffset="393047.9624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 timeOffset="393414.7234">31803 4145 0,'18'0'16,"-1"18"-16,36-18 15,-18 0 1,1 0 0,-19-18-16,1 18 0,-18-17 15</inkml:trace>
  <inkml:trace contextRef="#ctx0" brushRef="#br0" timeOffset="393649.6576">31803 4180 0,'0'36'15,"0"-72"-15,0 107 0,0-36 0,0 36 16,0-36-1,0 18-15,0-18 0,0 1 16,18-1-16,-1 0 16,1-17-16,17-1 0,18-17 15,-35 0-15,35 0 16,-36 0 0</inkml:trace>
  <inkml:trace contextRef="#ctx0" brushRef="#br0" timeOffset="394061.4404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 timeOffset="394538.5461">32561 4410 0,'18'0'16,"0"0"0,-1 0-16,1 0 15,0 0-15,-1 0 0,1 0 16,0 0-16,-1 0 16</inkml:trace>
  <inkml:trace contextRef="#ctx0" brushRef="#br0" timeOffset="394950.5494">32897 4304 0,'17'0'16,"-17"18"15,0 17-15,0 0-16,0 18 16,0-18-16,0-17 15,0 17-15,18 0 16,-18 1-1,0-19-15</inkml:trace>
  <inkml:trace contextRef="#ctx0" brushRef="#br0" timeOffset="395413.1908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 timeOffset="395784.205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 timeOffset="409910.4946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 timeOffset="410661.3049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 timeOffset="422149.8015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 timeOffset="427494.1413">11536 12876 0,'0'-17'16,"0"34"0,0 36-1,17-17-15,-17 17 0,0 52 16,18-52-1,0 0-15,-1 18 0,-17-36 16,18 18-16,0-18 0,17 18 16,-17-35-16,-1-18 15,19-18-15</inkml:trace>
  <inkml:trace contextRef="#ctx0" brushRef="#br1" timeOffset="427873.774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 timeOffset="428127.8447">12365 13247 0,'-18'35'15,"18"-17"-15,-35 35 16,17-36-16,-17 36 16,17-35-16,1-1 15,17 1-15,-36 0 16</inkml:trace>
  <inkml:trace contextRef="#ctx0" brushRef="#br1" timeOffset="428416.462">12577 13070 0,'0'18'0,"-18"0"16,18 17 0,0 18-16,0-18 0,0 0 15,0 18 1,18-17-16,-18-19 0,0 1 16,17 0-16,1-1 15,-1-34-15</inkml:trace>
  <inkml:trace contextRef="#ctx0" brushRef="#br1" timeOffset="428647.6386">12735 12859 0,'36'17'0,"-72"-34"0,89 52 15,-35-17-15,35 35 16,-18-18-16,18 53 16,-35-35-16,-1 0 15,1 70-15,-18-70 16,-18 88-16,-17-70 16,0 0-16</inkml:trace>
  <inkml:trace contextRef="#ctx0" brushRef="#br1" timeOffset="437265.5009">23795 13423 0,'18'0'32,"-18"18"-17,0 17-15,0 0 0,0 1 16,0 17-16,17 88 15,-17-71-15,0 18 0,18 54 16,-18-72-16,17 36 16,1-53-1,-18 17-15,0-34 16,0-19-16</inkml:trace>
  <inkml:trace contextRef="#ctx0" brushRef="#br1" timeOffset="437965.4975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 timeOffset="439016.4126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 timeOffset="441170.6111">24130 15011 0,'-18'0'16,"18"17"15,-17 19-31,-1 17 16,18-18-16,-18 18 15,18-18-15,0 18 0,18 17 16,0-34 0,-1-1-16,1-17 0,0-1 0,35-17 15,-36 0 1</inkml:trace>
  <inkml:trace contextRef="#ctx0" brushRef="#br1" timeOffset="441609.4575">24430 15046 0,'18'0'16,"-1"-18"-16,18 18 15,-17 0 1,17 0-16,-17 0 16</inkml:trace>
  <inkml:trace contextRef="#ctx0" brushRef="#br1" timeOffset="441880.3929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 timeOffset="442136.7343">24818 15293 0,'0'18'0,"18"-1"15,-18 1-15,-18 17 16,18-17-16,0-1 16,0 36-16,0-35 15,0 0 1</inkml:trace>
  <inkml:trace contextRef="#ctx0" brushRef="#br1" timeOffset="442670.9491">25135 15152 0,'-17'17'16,"17"36"0,0-35-16,0 53 15,17-54-15,-17 18 0,0-17 16,18 0-16,0 17 16,-18-17-1,17-18 1</inkml:trace>
  <inkml:trace contextRef="#ctx0" brushRef="#br1" timeOffset="442921.0031">25312 15011 0,'0'0'16,"17"0"-16,1 0 0,0 17 16,17 36-1,-17 0-15,-18-18 0,17 18 16,19 36 0,-36-19-16,0-35 0,0 71 15,-18-53-15,-17-18 16</inkml:trace>
  <inkml:trace contextRef="#ctx0" brushRef="#br1" timeOffset="445595.9664">19032 13529 0,'0'18'16,"0"52"-16,0-17 16,0 0-16,0 88 15,0-70-15,0-1 0,0 1 16,0-18-16,0 0 0,0 53 15,0-71-15,0 18 16,0-36-16</inkml:trace>
  <inkml:trace contextRef="#ctx0" brushRef="#br1" timeOffset="445991.7288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 timeOffset="446713.56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 timeOffset="447593.2291">19032 14393 0,'18'18'16,"-18"0"0,0-1-1,0 1-15,0 35 16,-18-36-16,18 1 0,0 17 16,0-17-16,18 17 0,-18-17 15,35 17-15,1 0 16,-1-17-16,0-18 15,0 0-15,18 0 0,-17 0 16,-19 0-16,19-18 0,-19 18 16</inkml:trace>
  <inkml:trace contextRef="#ctx0" brushRef="#br1" timeOffset="448848.7189">15487 16069 0,'0'0'16,"-35"0"-16,17 0 15,0 0 1,36 0 0,0 0-1,-1 0-15,19 18 16,-19-18-16,36 0 15,-35 0-15,-1 0 16,1 0-16,0-18 0,-1 0 16</inkml:trace>
  <inkml:trace contextRef="#ctx0" brushRef="#br1" timeOffset="449065.8213">15628 15857 0,'35'18'16,"-17"-18"-16,17 18 16,36 17-16,-54-17 15,19-1-15,-19 18 0,1-17 16,0 35-16,-18 0 16,0-18-16,-18-17 15,0 0-15,-35 17 16,36-18-16,-54 1 15</inkml:trace>
  <inkml:trace contextRef="#ctx0" brushRef="#br1" timeOffset="462390.8649">11571 14093 0,'0'-17'15,"0"-1"-15,-18 18 47,18 18-47,-17-1 16,-1 72-1,18-36-15,0 70 0,0-70 16,0 0-16,18 53 16,-1-71-16,19 36 15,-19-54-15,1 1 16,0-18-16,-1 0 16</inkml:trace>
  <inkml:trace contextRef="#ctx0" brushRef="#br1" timeOffset="462707.9257">11730 14446 0,'0'0'16,"0"71"-16,0-36 0,0 0 0,18-17 15,-18 0-15,17-18 31,-17-53-15,18-18-16,-18 36 16,0 17-16,17-17 0,1-18 15,0 35-15,17 18 16,-17 18 0,-18 0-16,17 35 0,1-18 15,-18 18 1,18-36-16,-18 1 0,0 0 15</inkml:trace>
  <inkml:trace contextRef="#ctx0" brushRef="#br1" timeOffset="462968.4609">11977 13970 0,'0'0'0,"17"0"16,1 18-1,0-18 1,-1 0-16,1 0 0,0 0 15,-18-18-15,17 18 16,-34 0-16,-1-18 16</inkml:trace>
  <inkml:trace contextRef="#ctx0" brushRef="#br1" timeOffset="463159.332">11977 13970 0,'17'53'15,"-17"-35"-15,0 34 16,0-34 0,18 17-16,-18 18 15,18-35-15,-1 17 16,19-17 0,-19-18-16,1 0 0,0 0 15,-18-18-15</inkml:trace>
  <inkml:trace contextRef="#ctx0" brushRef="#br1" timeOffset="463341.6861">12224 14058 0,'0'0'0,"0"35"15,0 1-15,0-19 16,0 19-1,0-19-15,17 19 16,1-54 0</inkml:trace>
  <inkml:trace contextRef="#ctx0" brushRef="#br1" timeOffset="463630.3258">12330 13899 0,'17'0'16,"1"0"-16,0 0 15,-1 0-15,18 18 16,-17-18-16,0 18 0,-1 17 16,1-17-16,-18 17 15,0-17-15,0-1 16,-18 1-16,18-1 15,-17-17 17,-1 0-17,0 0-15,-17-17 16</inkml:trace>
  <inkml:trace contextRef="#ctx0" brushRef="#br1" timeOffset="463836.5017">12647 14376 0,'0'0'15,"0"35"-15,-18 0 0,1 1 0,-1-1 16,1 0-16,-1-17 15,18-1 1,-35-17-16</inkml:trace>
  <inkml:trace contextRef="#ctx0" brushRef="#br1" timeOffset="464064.6426">12876 14270 0,'18'53'16,"-18"-36"-16,0 19 16,0 17-16,-18-18 15,18 35-15,0-52 16,0 0-16,0-1 15</inkml:trace>
  <inkml:trace contextRef="#ctx0" brushRef="#br1" timeOffset="464392.8947">13018 13935 0,'0'0'0,"0"35"16,17-17-16,-17-1 0,35 19 15,1-19-15,-1 36 16,0-18-1,-17 1-15,0-1 0,-1 18 16,1 0-16,-1 17 0,-17-17 16,18 18-16,-18-18 0,-18 70 15,1-88-15,-1 18 16,1-17-16,-19-1 0,1-17 16</inkml:trace>
  <inkml:trace contextRef="#ctx0" brushRef="#br1" timeOffset="466057.5389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 timeOffset="467040.5716">11377 9419 0,'0'71'0,"18"-18"15,-18-18-15,17 0 16,-17-17-16,18-1 16,0-17-1,-18-17 1</inkml:trace>
  <inkml:trace contextRef="#ctx0" brushRef="#br1" timeOffset="467317.1985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 timeOffset="470699.0102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 timeOffset="472023.2714">24165 15857 0,'-17'-17'16,"-1"17"-1,0 17 1,1 54-1,-1-18-15,0 35 16,18-35-16,0 0 16,0-18-16,18 18 0,0 18 15,17-36-15,-17-17 16,-1-1-16,19 1 0,-19-1 16,1-17-1</inkml:trace>
  <inkml:trace contextRef="#ctx0" brushRef="#br1" timeOffset="472368.5768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 timeOffset="472617.7246">24606 15840 0,'18'0'16,"0"0"-16,-1 17 15,18-17 1,-17 0-16,0 0 0,-1 0 16,1 0-16,-18-17 15,-18 17-15</inkml:trace>
  <inkml:trace contextRef="#ctx0" brushRef="#br1" timeOffset="472769.0563">24694 15875 0,'0'0'16,"18"53"-16,-18-18 0,18 0 16,-1-17-16,1 0 15,0 17-15,-1-35 16,1 0 0</inkml:trace>
  <inkml:trace contextRef="#ctx0" brushRef="#br1" timeOffset="473002.2644">24871 15822 0,'0'0'16,"17"18"-16,1-1 0,17 1 16,-35 0-16,0 17 15,0-17-15,0 17 16,-17-18-16,17 1 15,-18 0-15,18-1 16,0 1-16,18-18 16,17 0-1,-17 0-15,-1-18 16,1 1-16</inkml:trace>
  <inkml:trace contextRef="#ctx0" brushRef="#br1" timeOffset="473468.6998">25083 15804 0,'17'0'78,"1"0"-46,-18 18-1,17-18-16,1 0-15,0 18 16,-1-1 0,-17 1-16,0 0 0,18 17 15,-18 0-15,0 0 16,0-17 0,0 0-1,-18-18-15,1 17 16,-1-17-16,0 0 15,1-17 1,-1 17 0</inkml:trace>
  <inkml:trace contextRef="#ctx0" brushRef="#br1" timeOffset="473658.3185">25347 16298 0,'0'0'0,"0"18"0,-18 17 15,1-17-15,-18 17 16,17-17-16,0-1 16,-17 1-16</inkml:trace>
  <inkml:trace contextRef="#ctx0" brushRef="#br1" timeOffset="473986.3331">25559 16034 0,'0'53'15,"0"-36"-15,0 36 16,17-17-1,-17-1-15,0 18 16,0-18-16,18-17 16,-18-1-16,18 1 0</inkml:trace>
  <inkml:trace contextRef="#ctx0" brushRef="#br1" timeOffset="474304.0728">25682 15716 0,'18'0'15,"17"53"1,-17-35-16,35 52 16,-18-34-16,-17 17 15,17-1-15,-17 1 0,-1 0 16,-17 0-16,0 53 16,0-71-16,-35 71 15,0-53-15,-71 53 16,35-71-16</inkml:trace>
  <inkml:trace contextRef="#ctx0" brushRef="#br1" timeOffset="475706.3026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 timeOffset="476226.5033">26458 5980 0,'18'0'0,"0"0"15,-1-18-15,36 18 16,-18-18-16,1 18 15,-19-17-15,36 17 16</inkml:trace>
  <inkml:trace contextRef="#ctx0" brushRef="#br1" timeOffset="476448.2346">26529 5944 0,'0'53'0,"0"-35"16,0 17-16,0 53 15,0-52-15,0 52 16,18-53-16,17 18 16,-18-35-16,1-1 15,17 1-15,18-18 16,-35 0-16,0 0 0,-1 0 15,-17-18-15,18 18 0</inkml:trace>
  <inkml:trace contextRef="#ctx0" brushRef="#br1" timeOffset="477577.718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 timeOffset="477951.6206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 timeOffset="478884.1264">27887 6579 0,'18'0'16,"-1"0"-1,-17 18 1</inkml:trace>
  <inkml:trace contextRef="#ctx0" brushRef="#br1" timeOffset="479007.8864">27975 6950 0,'0'0'15,"18"0"-15,-18-18 0,-18 18 16</inkml:trace>
  <inkml:trace contextRef="#ctx0" brushRef="#br1" timeOffset="479760.0768">29333 6244 0,'0'0'16,"-17"-17"-16,-1 17 16,1 0-16,-1 17 0,-17 54 15,17-18 1,18 17-16,0-17 15,0 18-15,0-1 0,35 71 16,-17-88-16,17 53 16,0-53-16,36 18 15,-36-36-15,18-18 16,-17-17-16,-19 0 0</inkml:trace>
  <inkml:trace contextRef="#ctx0" brushRef="#br1" timeOffset="480465.3312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 timeOffset="480759.3145">30251 6085 0,'35'0'15,"-17"0"-15,35 0 16,-18-17-16,18-1 16,-36 18-16,1 0 15,0 0-15,-18-17 16,-18 17-16,0 0 0</inkml:trace>
  <inkml:trace contextRef="#ctx0" brushRef="#br1" timeOffset="481004.0436">30268 6085 0,'-17'36'16,"17"-19"-16,0 19 0,0-19 15,0 71-15,17-52 16,-17-1-16,18 0 0,35 1 15,-35-1-15,17-35 16,-18 17-16,19-17 16,-19 0-16,36 0 15,-35-17-15,-18-1 16</inkml:trace>
  <inkml:trace contextRef="#ctx0" brushRef="#br1" timeOffset="481403.9163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 timeOffset="481765.4314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 timeOffset="481960.7061">31327 6826 0,'0'53'16,"0"-106"-16,-18 124 0,-17-18 15,17-36-15,-17 19 16,0-36-16</inkml:trace>
  <inkml:trace contextRef="#ctx0" brushRef="#br1" timeOffset="482377.6247">31873 6544 0,'0'71'0,"0"-36"15,0 53-15,0-35 16,0-18-16,36 36 16,-36-54-16,17 19 0,1-19 15,0-17-15</inkml:trace>
  <inkml:trace contextRef="#ctx0" brushRef="#br1" timeOffset="482656.1616">32015 6068 0,'35'35'15,"-17"-17"1,70 35-16,-53 0 15,71 70-15,-53-52 16,35 87-16,-70-69 16,-1-1-16,-17 18 15,-17-18-15,-19-18 0,-34 89 16,34-106-16,-69 70 16,52-70-16,17-17 15</inkml:trace>
  <inkml:trace contextRef="#ctx0" brushRef="#br2" timeOffset="510967.2762">24289 4974 0,'0'-17'16,"17"17"31,1 0-47,35 17 15,-18-17-15,1 0 0,16-17 16,-16-1-1,-19 18-15,1-18 0,0 18 16,-18-17-16,0-1 16</inkml:trace>
  <inkml:trace contextRef="#ctx0" brushRef="#br2" timeOffset="511190.5898">24500 4710 0,'18'17'16,"17"1"-1,1 0-15,-19-1 16,19 1-16,-1-1 0,0-17 16,36 36-1,-18-19-15,-53 19 16,0-19-16,-18 36 16,0-35-16,-17-1 0,-18 36 15,18-35 1,17 0-16,-17-18 0,17 17 15,1-17-15</inkml:trace>
  <inkml:trace contextRef="#ctx0" brushRef="#br2" timeOffset="511690.6682">24253 6685 0,'0'0'16,"0"18"-16,18-18 0,17 0 15,18 0 1,0 0-16,0 17 0,35-17 16,-52 0-16,34-17 15,-35-1 1,-17 18-16,0-17 0,-1-1 15,-17 0-15</inkml:trace>
  <inkml:trace contextRef="#ctx0" brushRef="#br2" timeOffset="511925.7437">24571 6456 0,'0'0'0,"35"35"15,-17-17-15,52 17 16,-34-17-16,34 17 15,-34-17-15,34 17 16,-52-17-16,-18 34 16,0-34-1,-36 35-15,1-18 16,-53 1-16,53-36 16,-53 35-1,70-35-15,-17 17 0,17 1 16</inkml:trace>
  <inkml:trace contextRef="#ctx0" brushRef="#br2" timeOffset="524981.87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 timeOffset="526066.0318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 timeOffset="526367.1202">26741 8132 0,'35'0'31,"-18"-18"-31,19 18 0,-1-18 16,-17 18-16,-1 0 0,1 0 15</inkml:trace>
  <inkml:trace contextRef="#ctx0" brushRef="#br2" timeOffset="526590.165">26811 8202 0,'0'53'16,"0"-106"-16,0 141 0,0-52 16,0 16-1,18-34-15,-1 0 0,1-1 16,0 1-16,-1-18 0,19 18 15,-1-18-15,0-18 16,-17 0-16</inkml:trace>
  <inkml:trace contextRef="#ctx0" brushRef="#br2" timeOffset="526941.1374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 timeOffset="527262.1994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 timeOffset="527840.9992">27993 8378 0,'18'0'31,"-1"0"-31,1 0 15,-18 18 1</inkml:trace>
  <inkml:trace contextRef="#ctx0" brushRef="#br2" timeOffset="527946.7625">28028 8661 0,'-17'0'31</inkml:trace>
  <inkml:trace contextRef="#ctx0" brushRef="#br2" timeOffset="529113.1274">28981 8167 0,'0'-18'0,"-18"18"15,0 0-15,1 0 16,-1 0-16,-17 53 16,17-18-16,18 18 0,-17 18 15,17 88-15,0-89 16,17 18-16,1-17 15,0-18-15,17 0 0,-18-18 0,72 18 16,-54-35 0,18-1-16,-18 1 15,-17-18-15</inkml:trace>
  <inkml:trace contextRef="#ctx0" brushRef="#br2" timeOffset="529537.09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 timeOffset="529781.3182">29633 8167 0,'0'0'0,"0"-18"0,18 18 16,0 0-1,17 0-15,0 18 16,-17-18-16,-1 0 0,1 0 16</inkml:trace>
  <inkml:trace contextRef="#ctx0" brushRef="#br2" timeOffset="529942.7424">29686 8220 0,'0'53'16,"0"-106"-16,0 159 0,0-89 0,36 54 16,-36-54-16,17 1 15,1 0-15,-1-18 0,1 17 16,0-17-16,17-17 15</inkml:trace>
  <inkml:trace contextRef="#ctx0" brushRef="#br2" timeOffset="530250.0364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 timeOffset="530849.6561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 timeOffset="531027.3038">30886 8802 0,'0'0'15,"-18"35"-15,-17-17 0,0-1 0,-1 19 16,-52-1-16,53 0 16,-1-17-16,1-18 0</inkml:trace>
  <inkml:trace contextRef="#ctx0" brushRef="#br2" timeOffset="531577.559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 timeOffset="531816.9126">31644 8167 0,'0'0'16,"18"0"-16,-18-18 0,17 18 0,19 0 16,-1 18-16,-17-18 15,17 0 1,-17 17-16</inkml:trace>
  <inkml:trace contextRef="#ctx0" brushRef="#br2" timeOffset="531972.3068">31679 8273 0,'0'0'15,"18"88"-15,0-18 16,-1-34-16,1-19 0,17 19 15,-17-36-15,17 17 16,-17-17-16,-1 0 16</inkml:trace>
  <inkml:trace contextRef="#ctx0" brushRef="#br2" timeOffset="532301.1939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 timeOffset="532456.7562">32314 8361 0,'0'17'0,"18"-17"15,0 0-15,17 0 16,0 0-1,-17 0-15,0-17 16</inkml:trace>
  <inkml:trace contextRef="#ctx0" brushRef="#br2" timeOffset="532651.2978">32579 8308 0,'0'18'16,"0"-36"-16,0 71 16,0-36-16,0 1 0,18 35 15,-18-35-15,17 17 16,-17-17-16,18-1 16,0 1-16</inkml:trace>
  <inkml:trace contextRef="#ctx0" brushRef="#br2" timeOffset="533029.5215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 timeOffset="533324.1585">33038 8114 0,'0'0'16,"53"53"-16,-1-18 0,-16 18 0,34 53 15,-34-36-15,-1 72 16,-17-72 0,-1 71-16,-34 0 15,-1-88-15,0-18 16,-35 36-16,-17-18 15,34-35 1</inkml:trace>
  <inkml:trace contextRef="#ctx0" brushRef="#br2" timeOffset="535165.6548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 timeOffset="535576.4157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 timeOffset="535842.5126">26758 9754 0,'0'-17'16,"0"34"-16,0-52 0,18 35 16,-1-18-1,1 18-15,35-17 16,-18 17-16,-17-18 15,17 18-15,-17 0 16</inkml:trace>
  <inkml:trace contextRef="#ctx0" brushRef="#br2" timeOffset="535987.5656">26723 9843 0,'18'52'16,"-36"-104"-16,36 140 0,17-53 15,-18 0-15,19-17 16,-19 0-16,1-1 0,0-17 16,-1 18-1</inkml:trace>
  <inkml:trace contextRef="#ctx0" brushRef="#br2" timeOffset="536293.0819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 timeOffset="536617.7596">27199 9684 0,'18'-18'16,"-1"18"-16,1 18 15,0-1-15,-1 1 16,-17 0 0,18-1-16,0 36 15,-1 0-15,-17-18 16,18 1-16,-18-1 0,18-17 16,-18 35-16,0-36 15,0 1 1,-18-18-16,0 0 15,1-18-15,-1 1 16,0 17 0,18-18-16,0 36 15</inkml:trace>
  <inkml:trace contextRef="#ctx0" brushRef="#br2" timeOffset="536928.853">27940 10037 0,'18'0'0,"-36"0"0,53 0 15,-35 17-15,0 1 16,-17-1-16</inkml:trace>
  <inkml:trace contextRef="#ctx0" brushRef="#br2" timeOffset="537055.8028">27958 10442 0,'0'0'0,"0"18"0,17-18 15,-34 0 1</inkml:trace>
  <inkml:trace contextRef="#ctx0" brushRef="#br2" timeOffset="537556.5874">29051 9860 0,'0'0'16,"-53"-17"-16,36 17 0,-36 52 16,35 1-16,18 18 15,-17-1-15,34 107 16,18-107-16,1 1 0,52 52 16,-53-87-1,18 17-15,0-36 0,0 1 16,-18 0-16,0-18 15</inkml:trace>
  <inkml:trace contextRef="#ctx0" brushRef="#br2" timeOffset="537873.4998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 timeOffset="538447.0816">29916 9790 0,'0'0'0,"17"0"16,1 0-16,17-18 16,-17 18-16,35-18 15,-36 18-15,1 0 16,-36 0-1</inkml:trace>
  <inkml:trace contextRef="#ctx0" brushRef="#br2" timeOffset="538578.3541">29933 9878 0,'0'0'16,"18"70"-16,-1-34 15,-17-19-15,36 36 16,-19-35-16,1-1 15,0-17-15,-1 0 16,1 0-16</inkml:trace>
  <inkml:trace contextRef="#ctx0" brushRef="#br2" timeOffset="538886.0177">30180 10072 0,'18'0'31,"-1"-18"-31,1 1 16,0-1-16,17-35 15,-35 18-15,0 17 16,0 0-16,0-34 0,0 34 16,0-17-1,-18 35-15,1 0 16,17 53-1,0-18-15,0 0 0,0 36 16,0-54 0,17 19-16,19-1 15,-1-35-15,-17 0 0,-1 0 16,18 0-16</inkml:trace>
  <inkml:trace contextRef="#ctx0" brushRef="#br2" timeOffset="539238.5828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 timeOffset="539413.4833">30974 10495 0,'0'0'15,"-18"53"-15,1-18 0,-1-17 16,-17 0-16,-1 35 16,19-36-16,-1-17 0,1 18 15,-1-18-15</inkml:trace>
  <inkml:trace contextRef="#ctx0" brushRef="#br2" timeOffset="539670.3998">31415 10195 0,'18'36'16,"-36"-72"-16,36 107 0,-18-36 16,0 0-16,0 18 0,0 36 15,0-37-15,0-16 16,17 17-16,1-53 16,-1 17-16,1-17 15,0 0-15,-18-17 16</inkml:trace>
  <inkml:trace contextRef="#ctx0" brushRef="#br2" timeOffset="539926.5998">31679 9843 0,'0'0'0,"18"35"0,17 18 15,36 70 1,-36-70-16,53 71 16,-52-54-16,17 54 15,-36-54-15,-34 1 0,17-1 16,-53 54 0,17-54-16,1-17 0,0 0 0,-18-18 15,-18 18 1,36-35-16</inkml:trace>
  <inkml:trace contextRef="#ctx0" brushRef="#br2" timeOffset="562436.7718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 timeOffset="562804.0329">2399 10672 0,'0'35'15,"0"-18"-15,0 19 16,18-1-16,17 36 15,-18-36-15,36 53 16,0-35 0,-35-53-16,17 18 0,53-36 15,-52 0-15,17-52 16,-18 17-16,-17 18 16,17-36-16,-18 36 15,1-1-15,-18 19 0</inkml:trace>
  <inkml:trace contextRef="#ctx0" brushRef="#br2" timeOffset="564346.5215">8661 11007 0,'-18'0'31,"18"-18"0,0 0-31,18-70 16,-18 35 0,17-17-16,1-1 0,17-105 15,-17 70-15,17-106 16,-35 106-16,18 18 16,-18 18-16,17-18 15,-17 70-15,18 0 0,-18 1 16,0-1-1,0 36 1,-18 35-16,1-18 16</inkml:trace>
  <inkml:trace contextRef="#ctx0" brushRef="#br2" timeOffset="564811.588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 timeOffset="569005.410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 timeOffset="569227.4588">1446 8202 0,'18'-18'16,"0"18"-16,-1 0 0,36 0 15,-35-17-15,0 17 0,-1 0 16,18-18 0,-17 18-16</inkml:trace>
  <inkml:trace contextRef="#ctx0" brushRef="#br2" timeOffset="569404.438">1517 8255 0,'0'0'0,"18"53"0,-1 0 16,-17-18-16,0 0 0,0 1 16,18 34-16,0-52 15,17 17 1,-18-17-16,36-18 16,-35-18-16,0 18 0,-1-17 15</inkml:trace>
  <inkml:trace contextRef="#ctx0" brushRef="#br2" timeOffset="569770.127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 timeOffset="570093.899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 timeOffset="572552.977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 timeOffset="572680.5258">1076 6068 0,'18'-18'16,"17"1"-16,18-36 15,-18 17-15,0 1 16,1 0-16,-1-1 15</inkml:trace>
  <inkml:trace contextRef="#ctx0" brushRef="#br2" timeOffset="572919.894">1411 5133 0,'0'-18'16,"35"1"0,-17-1-16,0 18 0,17-18 15,0-17 1</inkml:trace>
  <inkml:trace contextRef="#ctx0" brushRef="#br2" timeOffset="573085.8754">1411 5186 0,'0'0'0,"18"53"0,-1-18 16,1 0-16,17 18 15,-17-35-15,17 17 16,1-17-16,16-18 15,-34 0-15,17 0 16,-17-18-16</inkml:trace>
  <inkml:trace contextRef="#ctx0" brushRef="#br2" timeOffset="573403.8253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 timeOffset="573703.8726">1887 4921 0,'0'-17'16,"0"34"-16,18-34 16,17 17-1,1 0-15,16 0 16,-34 17-16,17-17 15,-17 18-15,0 0 16,-1-1-16,1 18 16,0 1-16,-18-19 0,17 19 15,-17-19-15,-17 1 16,-1 0 0,0-18-16,1 0 15,-1-18 1,0 0-1,36 18 1</inkml:trace>
  <inkml:trace contextRef="#ctx0" brushRef="#br2" timeOffset="573887.4761">2364 5203 0,'35'0'16,"-17"0"-16,17-17 15,-18 17-15,1 0 16,-18 17-16</inkml:trace>
  <inkml:trace contextRef="#ctx0" brushRef="#br2" timeOffset="573976.5351">2469 5468 0,'36'-18'0,"-72"36"0,89-36 0,0-17 16</inkml:trace>
  <inkml:trace contextRef="#ctx0" brushRef="#br2" timeOffset="574665.1869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 timeOffset="574927.9279">3263 4586 0,'18'-35'15,"-18"17"-15,53-17 16,-18 17 0,0-17-16,1 17 15,-19 1-15</inkml:trace>
  <inkml:trace contextRef="#ctx0" brushRef="#br2" timeOffset="575099.7294">3334 4604 0,'0'0'0,"17"35"0,36 36 16,-17-1-1,-19-52-15,19 17 16,-1-17-16,0-1 15,-17 1-15,-1-18 16,-17-18 0</inkml:trace>
  <inkml:trace contextRef="#ctx0" brushRef="#br2" timeOffset="575695.1967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 timeOffset="576022.973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 timeOffset="576361.9946">4180 4180 0,'-17'18'16,"17"0"-16,0 17 15,0 18-15,0-18 0,17 18 0,-17 18 16,36 52-16,-19-52 15,36 35-15,-17-71 16,-1 0-16,0 0 0,36 1 16,-36-19-16,0-17 15</inkml:trace>
  <inkml:trace contextRef="#ctx0" brushRef="#br2" timeOffset="576735.2923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 timeOffset="576939.5639">4639 3986 0,'0'-17'16,"18"17"-16,-18-18 16,35 0-16,-17 1 15,17 17-15,-17 0 16,-1-18-1</inkml:trace>
  <inkml:trace contextRef="#ctx0" brushRef="#br2" timeOffset="577096.0063">4692 4039 0,'0'-35'0,"0"70"0,18-17 0,17 53 15,-35-36-15,18-18 16,-1 19-16,1-19 0,-1-17 15,1 18-15,0-18 0,-1 0 16,1-18-16,17 1 16</inkml:trace>
  <inkml:trace contextRef="#ctx0" brushRef="#br2" timeOffset="577408.6666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 timeOffset="577742.2324">5045 3810 0,'17'0'15,"1"0"1,0 0-16,-1 0 15,1 18 1,0-1 0,-1 19-16,1-19 15,-1 18-15,1-17 0,0 0 16,17 35-16,-17-36 16,-18 19-16,0-19 15,-18 1 1,0-18-1,-17 0-15,17 0 16,1-18-16,-1 18 16,18-17-1</inkml:trace>
  <inkml:trace contextRef="#ctx0" brushRef="#br2" timeOffset="578042.3115">5115 3563 0,'0'0'0,"18"18"16,0-1-16,70 36 15,-53-17-15,18-1 16,0 18-16,0-18 0,53 53 16,-71-35-16,35 35 15,-52-35-15,-18 71 16,0-71-16,-18 0 16,-17-18-16,-18 71 15,36-53-15,-19-18 16</inkml:trace>
  <inkml:trace contextRef="#ctx0" brushRef="#br2" timeOffset="579227.3988">1729 6456 0,'0'17'0,"17"19"16,19 52-1,-1-17-15,35 105 16,-52-88-16,17-17 15,1 17-15,-19-35 0,36 17 16,-35-34-16,-1-19 16</inkml:trace>
  <inkml:trace contextRef="#ctx0" brushRef="#br2" timeOffset="579535.8594">1482 6862 0,'-18'-18'15,"36"0"-15,-1 1 16,19-36 0,-19 17-16,1 1 15,0-35-15,-1 17 16,1 17-16,-18 1 0,0-18 15,0 36-15,0-1 16,0 0-16,17 36 16,19 17-1,-1 0-15,0-17 16,53 35-16,-52-35 16,17-1-16,17-17 0,36 0 15</inkml:trace>
  <inkml:trace contextRef="#ctx0" brushRef="#br2" timeOffset="580015.6747">5115 5345 0,'0'0'15,"18"17"-15,-18 19 0,18-19 16,-1 71-16,1-35 15,17 53-15,-17-53 16,-1 0-16,1-18 16,35 36-16,-35-54 15,17 1-15,-17 0 0,-1-18 16,-17-18 0</inkml:trace>
  <inkml:trace contextRef="#ctx0" brushRef="#br2" timeOffset="580305.1146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 timeOffset="989458.9626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 timeOffset="995832.7202">1058 4763 0,'-17'0'16,"-1"-18"15,18-17-31,0-1 16,0-17-16,18-70 16,-18 52-16,17-87 15,1 87-15,-18 1 16,0 17-16,0 17 0,0 1 15,0 17-15,0 1 16</inkml:trace>
  <inkml:trace contextRef="#ctx0" brushRef="#br2" timeOffset="996154.4752">829 4516 0,'0'0'0,"0"17"15,0 54 1,18-36-1,-1 36-15,1-36 16,17 0-16,-17-17 16,17-36-1,0 1-15,-17-1 0,35-53 16,-35 36-16,17-36 16,-17 36-16,-18 18 15</inkml:trace>
  <inkml:trace contextRef="#ctx0" brushRef="#br2" timeOffset="996911.0579">917 8043 0,'0'0'16,"-17"-17"-16,17-19 0,0 1 0,0-71 16,-18-17-1,18 70-15,0 0 16,0 0-16,-18 18 0,1-36 16,17 54-16,-18-1 15</inkml:trace>
  <inkml:trace contextRef="#ctx0" brushRef="#br2" timeOffset="997171.2838">706 7708 0,'0'0'16,"0"53"-16,17 0 0,1 0 15,17 53-15,-17-53 16,17-18-16,-17 0 0,17 1 16,-17-19-16,-1-17 15,1 0-15,17-17 16,-17-1-16,17-35 16,-17 0-16,17-35 15,-17 53-15,-1 17 0,-17-17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6-26T16:48:41.10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 timeOffset="2799.1385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 timeOffset="3037.4946">24818 11148 0,'0'35'16,"-18"-17"0,18-1-1,0-34 1,0-19 0,0 19-16,0-18 0,18-18 15,0 17 1,-18 1-16,17 0 0,1 17 15,-1 0-15,19 1 16,-19 17-16,1 0 16,0 17-16</inkml:trace>
  <inkml:trace contextRef="#ctx0" brushRef="#br0" timeOffset="3193.469">25171 11042 0,'0'18'15,"0"-1"-15,17 1 16,1-18-16</inkml:trace>
  <inkml:trace contextRef="#ctx0" brushRef="#br0" timeOffset="3349.5396">25206 10689 0,'18'0'16,"-1"0"-1,-17 18-15</inkml:trace>
  <inkml:trace contextRef="#ctx0" brushRef="#br0" timeOffset="3727.0471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 timeOffset="4914.782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 timeOffset="14583.0178">16387 7479 0,'0'-18'16,"17"1"0,1-19-16,17 19 15,0-19-15,71-69 16,-53 69-16,0-17 0,88-70 15,0-1 1,-70 72-16,-18-1 0,35-18 16,-70 53-1,-1 1-15,-17-18 16,-17 35 0</inkml:trace>
  <inkml:trace contextRef="#ctx0" brushRef="#br0" timeOffset="14911.2659">16633 6897 0,'-52'70'16,"-19"54"-1,36-71-15,-36 70 16,54-70-16,-1-18 16,0 36-1,18-53-15,18-1 0,70-17 16,-17-17-16,-1-1 15,1-17-15,-1-1 0,89-16 16,-106 34-16,-18 0 16,-17 18-16</inkml:trace>
  <inkml:trace contextRef="#ctx0" brushRef="#br0" timeOffset="15633.435">16351 10195 0,'18'0'31,"35"-53"-15,0 18-16,53-53 15,-36 35-15,1-18 16,87-34-16,-105 69 16,0-17-16,18 18 15,-54 17-15,1 18 16,-36 0-1,-17 18-15</inkml:trace>
  <inkml:trace contextRef="#ctx0" brushRef="#br0" timeOffset="15955.8034">16422 9895 0,'-53'71'16,"0"17"-1,18-17 1,17-18-16,36-36 15,17 19-15,88-36 16,54-53 0,-107 17-1,-34 19-15,-19 17 16,-17-18 0</inkml:trace>
  <inkml:trace contextRef="#ctx0" brushRef="#br0" timeOffset="16634.8786">16193 12912 0,'17'-36'16,"1"1"-16,17 0 0,0 0 16,1-18-16,34-36 15,-17 37-15,-18-1 16,18 0-16,-17 0 0,-1 18 0,18-36 16,-36 53-16,1 1 15,-18-1 1,-18 36-1,-17-1-15</inkml:trace>
  <inkml:trace contextRef="#ctx0" brushRef="#br0" timeOffset="16968.002">16263 12453 0,'-18'18'16,"1"17"-16,-1-17 15,-17 52-15,17-35 16,1 54-16,17-36 15,-18 17 1,18-35-16,35 1 0,1-19 16,34-17-1,-17-17-15,53-19 16,-71 19-16,36-19 16,-54 36-16</inkml:trace>
  <inkml:trace contextRef="#ctx0" brushRef="#br0" timeOffset="38772.8704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 timeOffset="38920.6029">17410 6403 0,'35'0'16,"35"-18"-16,-34 18 15,52-17-15,-35 17 16,-18 0-16,-17 0 0,-1 0 16,19 0-1</inkml:trace>
  <inkml:trace contextRef="#ctx0" brushRef="#br0" timeOffset="39386.2812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 timeOffset="39774.6215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 timeOffset="39947.4366">18627 6297 0,'17'18'0,"-17"-1"15,0 1-15,0 0 16,18-1-16,0 19 16,-18-19-16,17 18 15,1-17-15,0-18 16</inkml:trace>
  <inkml:trace contextRef="#ctx0" brushRef="#br0" timeOffset="40086.8909">18662 6174 0,'0'-18'31,"18"18"-15,-1 0-16</inkml:trace>
  <inkml:trace contextRef="#ctx0" brushRef="#br0" timeOffset="40681.0841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 timeOffset="41025.9091">19544 6227 0,'-35'-18'16,"-1"36"-1,36-1 1,0 1-16,0 35 16,18-36-16,0 1 15,-1 35-15,1-35 16,0-18-16,-1 35 16,-34-35-1,-1 0 1,0 0-16,1 0 15,-1 0-15,0 0 0,1-18 16</inkml:trace>
  <inkml:trace contextRef="#ctx0" brushRef="#br0" timeOffset="41192.5868">19738 6315 0,'18'17'15,"-18"19"1,-18-19-16,18 19 16,0-19-16,18 1 15,-1-18-15,18-18 16</inkml:trace>
  <inkml:trace contextRef="#ctx0" brushRef="#br0" timeOffset="41850.0611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 timeOffset="45286.3801">8925 7655 0,'53'0'15,"-18"-17"-15,1 17 0,17-18 16,53 0-1,-71 18-15,71-17 16,-71 17-16,53 0 16,-70 0-16</inkml:trace>
  <inkml:trace contextRef="#ctx0" brushRef="#br0" timeOffset="45764.5484">8872 10283 0,'18'0'16,"0"0"-16,17-17 0,0 17 16,18 0-16,0-18 0,71 18 15,-72 0 1,1 0-16,36 0 15,-54 0-15,0 0 0,-17 0 16</inkml:trace>
  <inkml:trace contextRef="#ctx0" brushRef="#br0" timeOffset="47734.2146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 timeOffset="48166.357">17392 6491 0,'88'-18'15,"53"1"-15,-53-1 0,142 1 16,87-1 0,-158 18-16,159 0 15,-160 0-15,1 0 16,176 0-16,-194 18 16,124-18-1,-89 0-15,-105 0 16,-1 0-16,-52 0 15,0 0-15,-36 0 16,0-18-16,1 18 0,-71 0 16,35 0-1</inkml:trace>
  <inkml:trace contextRef="#ctx0" brushRef="#br0" timeOffset="48606.65">17374 6597 0,'18'18'15,"70"-18"-15,-17 0 16,17 0-16,0 0 0,159 17 15,88-17 1,-158 0-16,17-17 16,0 17-16,211 0 15,-228 0-15,158 17 16,-194-17-16,-18 0 0,54 0 16,-124 0-16,-18 0 15,-53 0-15</inkml:trace>
  <inkml:trace contextRef="#ctx0" brushRef="#br0" timeOffset="57815.9332">9313 16404 0,'-17'18'16,"17"-1"-16,-18 72 15,18-36-15,0-1 16,0 37-16,-18 87 15,18-70-15,0-18 16,0 0-16,0 71 16,18-106-16,0 0 0,-1-35 0,19-1 15,17-34 1,-53-19-16</inkml:trace>
  <inkml:trace contextRef="#ctx0" brushRef="#br0" timeOffset="58193.2828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 timeOffset="59304.5012">15699 15363 0,'17'18'15,"-17"17"1,18 1-16,-18-1 0,0 71 16,-18-53-16,18 88 15,-17-53 1,17-17-16,-18-19 0,18 1 15,18 0-15,-18-17 0,17-19 0,19 1 16,-36 0 0,17-36-16,1 0 15,-18 1-15</inkml:trace>
  <inkml:trace contextRef="#ctx0" brushRef="#br0" timeOffset="59634.4248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 timeOffset="83157.6568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 timeOffset="83535.6921">23654 14005 0,'17'0'31,"1"0"-31,35 36 16,-35-19-1,52 18-15,-35 1 16,1-19-16,52 36 16,-53-35-16,18 35 15,-18-35-15,18-1 16,-35 1-16,0-1 15,-18-34 17,-18-1-32</inkml:trace>
  <inkml:trace contextRef="#ctx0" brushRef="#br0" timeOffset="83758.0781">24183 13847 0,'0'35'15,"-18"-18"-15,1 19 16,-36 52-16,35-35 16,-17-18-16,-18 71 15,18-71-15,-1 18 16,19-18-16,-1-17 15,0-18-15,1 18 0</inkml:trace>
  <inkml:trace contextRef="#ctx0" brushRef="#br0" timeOffset="84192.7861">24571 14217 0,'0'18'15,"-18"-1"-15,18 1 0,-17 35 16,-1-18 0,0-17-16,1-1 0,17 1 15,0 0-15,-18-18 16</inkml:trace>
  <inkml:trace contextRef="#ctx0" brushRef="#br0" timeOffset="84726.8946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 timeOffset="85079.288">25418 13335 0,'70'35'16,"-35"-17"-16,36 70 15,-36-35-15,1 0 0,34 106 16,-52-71-16,-1 88 15,-17-88-15,-17-17 16,17 0-16,-18-18 0,-17-1 16,0 37-1,-1-54-15,19-17 0,-19 17 16,1-18-16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19:31.27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 timeOffset="161.6817">4357 10019 0,'0'0'0,"88"-35"16,-53 17-16,36 0 15,-36 1-15,0-1 16,18 0-16</inkml:trace>
  <inkml:trace contextRef="#ctx0" brushRef="#br0" timeOffset="392.714">4833 9190 0,'53'-18'16,"-106"36"-16,141-36 15,-70 1-15,52-1 16,-34 0-16,-1 1 15,-17 17-15,-18-18 0</inkml:trace>
  <inkml:trace contextRef="#ctx0" brushRef="#br0" timeOffset="572.5713">4921 9225 0,'18'35'16,"-36"-70"-16,36 106 0,0-36 0,-18-17 15,0 52 1,17-35-16,1 18 16,-1-35-16,1 0 0,0-1 15,35-17-15,-36 0 16,19 0-16</inkml:trace>
  <inkml:trace contextRef="#ctx0" brushRef="#br0" timeOffset="756.5595">5239 9260 0,'0'53'0,"0"-106"0,0 142 16,17-36-16,-17-36 15,18 1-15,-18-1 16,18 1-16,-1 0 15</inkml:trace>
  <inkml:trace contextRef="#ctx0" brushRef="#br0" timeOffset="1145.894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 timeOffset="1435.0909">6033 9578 0,'0'0'15,"17"0"-15,1 18 0,35-18 16,-36 0-16,1-18 0,17 18 16,-17 0-1,0 0-15,-18-18 16</inkml:trace>
  <inkml:trace contextRef="#ctx0" brushRef="#br0" timeOffset="1574.5139">6068 9807 0,'0'0'16,"53"0"-16,-18 0 0,36-17 15,-54 17-15,18 0 16</inkml:trace>
  <inkml:trace contextRef="#ctx0" brushRef="#br0" timeOffset="2385.6603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 timeOffset="2651.5623">7849 9013 0,'0'0'0,"0"-17"0,18 17 15,17 0 1,-17-18-16,35 18 15,-36-17-15,1 17 16,0 0-16</inkml:trace>
  <inkml:trace contextRef="#ctx0" brushRef="#br0" timeOffset="2818.1331">7920 9049 0,'0'0'16,"-18"70"-16,18-34 0,18-1 0,-18 0 15,18 0-15,-18 1 0,17-1 16,1-17-16,-1-1 0,19 19 16,-19-36-16,1 0 15,0 0-15,-1-18 16,1 18-16</inkml:trace>
  <inkml:trace contextRef="#ctx0" brushRef="#br0" timeOffset="3031.2443">8290 9066 0,'0'53'15,"-17"-17"-15,17-1 0,0 0 16,0 0-16,17 36 15,1-53-15,0-1 16,-1-17-16</inkml:trace>
  <inkml:trace contextRef="#ctx0" brushRef="#br0" timeOffset="3331.4111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 timeOffset="3603.5887">8855 9790 0,'17'0'32</inkml:trace>
  <inkml:trace contextRef="#ctx0" brushRef="#br0" timeOffset="4270.2652">9366 9684 0,'18'0'31,"17"53"-31,0-18 16,36 36 0,-18-36-16,-18 0 15,0-17-15,18 17 0,18 18 16,-53-35-16,17 17 15,-17-35-15,-18 17 16</inkml:trace>
  <inkml:trace contextRef="#ctx0" brushRef="#br0" timeOffset="5605.7016">9860 9596 0,'-17'17'16,"-19"18"0,19 1-16,-36 52 15,17-35-15,-17 35 16,36-53-16,-1 1 16,1 34-1,-1-52-15</inkml:trace>
  <inkml:trace contextRef="#ctx0" brushRef="#br0" timeOffset="6249.7025">10636 9807 0,'0'0'16,"0"-17"-1,18 17-15,35-18 16,35 18 0,-53-18-16,1 18 15,-1 0-15,0 0 0,36 0 16,-54-17-16</inkml:trace>
  <inkml:trace contextRef="#ctx0" brushRef="#br0" timeOffset="6434.8286">10795 9507 0,'0'0'0,"-18"53"0,18 0 15,0 71-15,0-54 16,0 36 0,18-53-16,0 35 15,-1-53-15,1-17 16</inkml:trace>
  <inkml:trace contextRef="#ctx0" brushRef="#br0" timeOffset="7156.5017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 timeOffset="8319.9036">12294 8996 0,'18'0'0,"17"0"15,-17 0-15,52-18 16,-34 1 0,-1-1-16,0 0 0,1 18 15,-1-17-15,-18 17 0,1-18 16</inkml:trace>
  <inkml:trace contextRef="#ctx0" brushRef="#br0" timeOffset="8519.8542">12418 8996 0,'0'35'15,"0"-70"-15,17 88 0,-17-18 0,0 0 16,0 36-16,18-53 16,-18 17-16,0 0 15,18-17-15,17-1 16,-17 1-16,35-18 15,-18 0-15,-18-18 0,19 18 16</inkml:trace>
  <inkml:trace contextRef="#ctx0" brushRef="#br0" timeOffset="8720.484">12753 9084 0,'0'0'16,"18"53"-16,-18-35 0,0 35 15,17-18-15,-17-18 16,18 36 0,-18-35-16,17-18 15</inkml:trace>
  <inkml:trace contextRef="#ctx0" brushRef="#br0" timeOffset="9037.1307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 timeOffset="11239.2716">4075 10848 0,'0'-18'0,"0"36"0,-18-36 15,0 36 1,-17 17-16,35 0 16,-18 18-16,18 53 15,-17-18-15,34 54 16,-17-54-16,36 18 16,-1-54-16,36 19 15,-54-36-15,18-35 16</inkml:trace>
  <inkml:trace contextRef="#ctx0" brushRef="#br0" timeOffset="11577.0991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 timeOffset="11785.114">4533 10901 0,'35'-18'16,"-17"18"-16,17-17 15,-17 17 1,0 0-16,-1-18 0,1 18 16</inkml:trace>
  <inkml:trace contextRef="#ctx0" brushRef="#br0" timeOffset="11953.0667">4604 10918 0,'0'71'15,"0"-142"-15,17 177 16,-17-88-16,18 17 0,0 18 16,-1-35-16,1 17 15,0-35-15,17 0 16</inkml:trace>
  <inkml:trace contextRef="#ctx0" brushRef="#br0" timeOffset="12111.3864">4798 10989 0,'0'53'16,"0"-106"-16,0 141 0,0-70 16,35 17-1,-35-17-15,18-18 16</inkml:trace>
  <inkml:trace contextRef="#ctx0" brushRef="#br0" timeOffset="12402.3223">4939 10777 0,'0'0'0,"18"18"0,17 0 16,-35-1-1,35 1-15,-17 0 16,-1-1-16,-17 1 16,0-1-16,0 1 15,0 0 1,0-1 0,-17 1-16,-1 0 15,0-18-15,1-18 16,-1 18-1,1 0 1</inkml:trace>
  <inkml:trace contextRef="#ctx0" brushRef="#br0" timeOffset="12756.3468">5292 11395 0,'-18'35'16,"36"-70"-16,-36 88 0,18-36 0,-35 36 15,35-18-15,-18-17 16,0 17-16,1 1 15</inkml:trace>
  <inkml:trace contextRef="#ctx0" brushRef="#br0" timeOffset="13135.2864">5486 11165 0,'0'18'15,"0"35"1,0-35 0,0 35-16,17-18 15,1 18-15,-18-36 16,18 1-1,-1-18-15</inkml:trace>
  <inkml:trace contextRef="#ctx0" brushRef="#br0" timeOffset="13403.166">5680 10901 0,'70'53'15,"-140"-106"-15,158 141 0,-53-53 0,18 71 16,-18-53 0,1 53-16,-36-36 15,17-17-15,-17 0 16,0-17-16,0 16 0,-35 1 15,35-17-15,-18-19 16,1 1-16</inkml:trace>
  <inkml:trace contextRef="#ctx0" brushRef="#br0" timeOffset="14354.2679">7267 10883 0,'-17'0'0,"-1"0"16,0 0-16,18 18 15,-17 52-15,17-17 16,17 88 0,-17-70-16,18 0 0,0-1 15,-1-17-15,36 53 16,-35-71-16,35 36 16,-36-54-16,36 1 15,-35-18-15</inkml:trace>
  <inkml:trace contextRef="#ctx0" brushRef="#br0" timeOffset="14724.2675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 timeOffset="14970.6119">7779 10813 0,'35'0'0,"-70"0"0,88 0 16,-36 0-16,19 0 15,-19 17 1,1 1 0,0-18-16</inkml:trace>
  <inkml:trace contextRef="#ctx0" brushRef="#br0" timeOffset="15197.0033">7832 10883 0,'0'0'15,"0"53"-15,0-18 0,0 1 16,17-1-16,1 0 15,-18-17-15,18 17 16,-1-35-16,19 18 16,-19-1-16,1-17 15,-1 0-15,-17-17 16</inkml:trace>
  <inkml:trace contextRef="#ctx0" brushRef="#br0" timeOffset="16355.1159">8202 10866 0,'18'17'219,"-18"18"-219,0-17 16,17 17-16,-17-17 15,0 0-15,0-1 0,0 1 16,18-18 0,0 0-1</inkml:trace>
  <inkml:trace contextRef="#ctx0" brushRef="#br0" timeOffset="16695.606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 timeOffset="16892.1635">8678 11483 0,'-17'35'15,"34"-70"-15,-52 88 0,17-18 0,-17 0 16,18-17-16,-1 17 15,0-17-15</inkml:trace>
  <inkml:trace contextRef="#ctx0" brushRef="#br0" timeOffset="17265.3291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 timeOffset="17634.3327">9084 10866 0,'0'0'15,"18"0"1,17 0 0,-17 0-16,-1 0 15,1 0 1,-18-18-16,-18 18 15</inkml:trace>
  <inkml:trace contextRef="#ctx0" brushRef="#br0" timeOffset="17762.6741">9119 10954 0,'18'70'16,"-36"-140"-16,36 176 0,0-36 15,-1-52-15,-17-1 16,0 1-16,18 0 0,-18-1 15,18-17-15,-18 18 16</inkml:trace>
  <inkml:trace contextRef="#ctx0" brushRef="#br0" timeOffset="18012.3489">9296 11148 0,'0'0'15,"0"35"-15,0-17 0,17-1 16,1 1-16,17 0 16,-17-18-16,17 0 15,-17-18-15,-18 0 16,0-17 0,0 17-16,-18 1 0,1-18 15,-1 17 1,18 0-16,-18 1 15,18-1-15</inkml:trace>
  <inkml:trace contextRef="#ctx0" brushRef="#br0" timeOffset="18328.8567">9454 10918 0,'18'0'15,"0"0"1,17 0 0,-17 0-16,-1 0 15,1 0-15,-18 18 16,0 0-16,0-1 16,0 19-16,18 17 0,-18-18 15,0 18 1,17-36-16,-17 19 15,0-19-15,0 1 16,-17-18 0,-1 0-1,0-18 1,1 1-16</inkml:trace>
  <inkml:trace contextRef="#ctx0" brushRef="#br0" timeOffset="19030.1083">9737 10848 0,'17'18'16,"36"52"0,-35-35-1,52 71-15,-52-35 16,17 52 0,-35-52-16,0-1 0,-17 54 15,-1-71-15,0 0 16,1 0-16,-1-18 0,-17 0 15,17 0-15,1-17 0,-36 17 16,35-35-16</inkml:trace>
  <inkml:trace contextRef="#ctx0" brushRef="#br0" timeOffset="20037.2985">10160 10530 0,'18'18'16,"35"35"-1,-18-35 1,18 35-16,70 35 0,-52-35 16,70 35-1,-71-35-15,54 17 16,-71-34-16,-18-1 0,0-17 15,-17-1-15,0 1 0,-18-1 16,-36-17 0</inkml:trace>
  <inkml:trace contextRef="#ctx0" brushRef="#br0" timeOffset="20748.3194">10054 10689 0,'0'-17'16,"18"-1"-1,-18-17 1,0-1-16,-18 19 0,18-19 15,0 19-15,-17-1 0,-1-17 16,18 17-16,-18 1 16,18-1-16,18 18 15,35 0 1,-36 18 0,19-1-16,-1 1 0,18 0 15,-18-1-15,53 18 16,-52-35-16,-1 18 0</inkml:trace>
  <inkml:trace contextRef="#ctx0" brushRef="#br0" timeOffset="21504.4966">10954 11448 0,'-18'-18'15,"18"0"-15,-18 18 0,1 18 16,17 0-16,-18 17 16,18 35-16,0-17 15,0 53 1,0-53-16,35 35 16,-17-52-16,17 34 15,-17-35-15,35 1 16,-35-36-16,-1 17 0</inkml:trace>
  <inkml:trace contextRef="#ctx0" brushRef="#br0" timeOffset="21839.2142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 timeOffset="22160.6131">11448 11218 0,'0'0'16,"17"0"-16,19-35 15,-19 35 1,18-18-16,18 1 15,-35 17-15,0 0 16,-1 0-16,1 0 0</inkml:trace>
  <inkml:trace contextRef="#ctx0" brushRef="#br0" timeOffset="22344.1832">11553 11324 0,'0'0'0,"18"71"0,-18-54 16,18 36-16,-18-35 15,17 0-15,1-18 0,0 0 16,-1 0 0,1 0-16,0-18 0</inkml:trace>
  <inkml:trace contextRef="#ctx0" brushRef="#br0" timeOffset="22588.4382">11730 11342 0,'0'0'0,"0"35"16,18 18-16,-18-18 16,35 1-16,0-19 15,-17-17-15,35 18 16,-36-36-16,1 18 15,0-17-15,-18-1 0,17-35 16,-34 18-16,-19-1 16,19 19-16,-19-18 15,19 35-15,-36 0 16,35 0 0</inkml:trace>
  <inkml:trace contextRef="#ctx0" brushRef="#br0" timeOffset="22946.0658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 timeOffset="23106.1961">12400 11765 0,'0'0'0,"-17"18"0,-19 35 15,19-36-15,-36 36 16,35-35-16,-17 17 16,17-35-1,0 18-15</inkml:trace>
  <inkml:trace contextRef="#ctx0" brushRef="#br0" timeOffset="23523.2622">12700 11483 0,'0'0'0,"0"53"16,0-18-16,0-17 16,0 17-16,0 0 0,18 18 15,-18-35 1,17 0-16,-17-1 0,18 1 15</inkml:trace>
  <inkml:trace contextRef="#ctx0" brushRef="#br0" timeOffset="23752.4329">13018 11377 0,'52'88'16,"-104"-176"-16,122 212 0,-35-72 15,-17 1-15,0 0 0,-18-17 16,0 52-16,0-53 16,-18 0-16,18 1 15,-18-19-15,-17 1 0,0 0 16,17-18-16</inkml:trace>
  <inkml:trace contextRef="#ctx0" brushRef="#br0" timeOffset="24646.4191">13070 10407 0,'18'0'16,"17"18"0,18 17-1,0-17-15,35 17 0,89 71 16,-71-71-16,-1 18 16,1 0-16,0 0 0,88 52 15,-88-69-15,-35-1 16,-1 0-16,-17-17 0,-35 0 15,-1 17 1</inkml:trace>
  <inkml:trace contextRef="#ctx0" brushRef="#br0" timeOffset="25018.9675">13035 10566 0,'0'0'0,"0"-18"0,0 0 0,0-17 15,-17 18 1,17-19-16,0 1 16,0 17-16,0-17 15,0 17-15,-18-17 0,18 0 16,0 17-16,18 1 16,-1-1-16,36 36 15,-35-18-15,17 0 16,18 17-16,35 1 15,-35-1-15,35 1 16</inkml:trace>
  <inkml:trace contextRef="#ctx0" brushRef="#br0" timeOffset="25714.7046">14975 11024 0,'0'-17'16,"0"34"-16,0-52 0,0 17 0,0 1 16,-17-1-16,-1 53 15,1 54 1,-1-19-1,18 1-15,0-1 0,0 18 16,18 54-16,-1-72 16,1 1-16,17 17 15,18-18 1,-18-52-16,1 0 0,16-18 16,-34-18-1</inkml:trace>
  <inkml:trace contextRef="#ctx0" brushRef="#br0" timeOffset="26025.1786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 timeOffset="26238.348">15434 10971 0,'0'0'0,"18"-17"0,17-1 15,0 0-15,1 1 16,16-1 0,-34 1-16,0 17 0,-1 0 15</inkml:trace>
  <inkml:trace contextRef="#ctx0" brushRef="#br0" timeOffset="26387.0609">15522 11007 0,'0'53'15,"0"-106"-15,18 123 0,-18-34 16,18-1-16,17 18 16,0-18-1,-17-17-15,-1-1 0,1 1 16,0-18-16,17 0 15,-17-18-15</inkml:trace>
  <inkml:trace contextRef="#ctx0" brushRef="#br0" timeOffset="26559.197">15857 11042 0,'0'0'15,"0"53"-15,0-35 0,18 17 16,-18-18-16,18 1 16,-1 0-1,1-18-15</inkml:trace>
  <inkml:trace contextRef="#ctx0" brushRef="#br0" timeOffset="26871.6748">15981 10901 0,'17'-18'16,"19"18"0,-1-17-16,18 17 15,-35 0-15,-1 0 0,-17 17 16,18 1-16,0 35 15,-18-18-15,0 0 0,17 36 16,-17-36 0,0 18-16,0-35 15,18-1-15,-18 1 16,-18-18 0,1-18-1,17 1 1,-36-1-16</inkml:trace>
  <inkml:trace contextRef="#ctx0" brushRef="#br0" timeOffset="27067.1341">16351 11695 0,'0'0'16,"-35"70"-16,17-52 16,-17 35-16,17-18 15,-17-17 1</inkml:trace>
  <inkml:trace contextRef="#ctx0" brushRef="#br0" timeOffset="27326.3156">16775 11307 0,'0'0'15,"0"70"-15,0-35 0,-18 36 16,0-36-16,18 18 16,0-18-16,0 1 0,0 17 15,0-36-15,0 1 16</inkml:trace>
  <inkml:trace contextRef="#ctx0" brushRef="#br0" timeOffset="27738.9098">16969 10848 0,'0'0'16,"17"0"-1,1 18 1,0-1-16,34 36 15,-16-18-15,34 71 16,-34-53-16,-19 18 16,18-1-16,1 89 15,-36-88-15,0 52 16,0-70-16,-18 0 0,-17 0 16,-18 17-16,18-34 15,-1-1-15,-34 0 16</inkml:trace>
  <inkml:trace contextRef="#ctx0" brushRef="#br0" timeOffset="28929.1598">11800 9790 0,'-17'0'16,"-1"17"-1,18 1-15,-17 17 16,17-17-16,-18 52 15,18-52-15,18 35 16,-18-35-16,17 34 16,-17-34-16,0 0 15</inkml:trace>
  <inkml:trace contextRef="#ctx0" brushRef="#br0" timeOffset="44829.1596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 timeOffset="45023.4326">4604 15328 0,'35'18'16,"18"-18"-16,35 0 15,-17 0-15,-1-18 16,71 1-1,-35-19-15,-53 19 16,-18-1-16</inkml:trace>
  <inkml:trace contextRef="#ctx0" brushRef="#br0" timeOffset="45278.3752">5433 14429 0,'17'0'15,"36"-18"1,-35 0-16,17 18 15,18-17-15,-35-1 16,-1 18-16</inkml:trace>
  <inkml:trace contextRef="#ctx0" brushRef="#br0" timeOffset="45445.4741">5486 14446 0,'0'0'16,"0"71"-16,17-36 0,-17 0 0,18 18 15,-18 0-15,18-18 16,-18-17-16,17 0 16,19 17-16,-1-35 15,-18 0-15,1-18 16,0 1-16</inkml:trace>
  <inkml:trace contextRef="#ctx0" brushRef="#br0" timeOffset="45618.4382">5768 14534 0,'0'0'15,"0"53"-15,0-35 0,0 17 0,18 1 16,-18-19 0,0 1-16,17-1 15,1-17-15,-1 0 16,1 0-16</inkml:trace>
  <inkml:trace contextRef="#ctx0" brushRef="#br0" timeOffset="45925.0523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 timeOffset="46130.0599">6491 14887 0,'0'0'0,"53"0"15,-35 0-15,-1-17 0,1 17 16</inkml:trace>
  <inkml:trace contextRef="#ctx0" brushRef="#br0" timeOffset="46257.7452">6509 15134 0,'0'0'0,"35"0"15,-17 0-15,17-17 0,-17 17 16,35-18-16,-36 18 15,1 0-15</inkml:trace>
  <inkml:trace contextRef="#ctx0" brushRef="#br0" timeOffset="47030.7786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 timeOffset="47308.022">8132 14340 0,'0'0'15,"35"0"-15,0-17 0,-17-1 0,52 1 16,-34-1 0,-19 18-16,1 0 0,-1 0 15,1 0-15</inkml:trace>
  <inkml:trace contextRef="#ctx0" brushRef="#br0" timeOffset="47543.5729">8184 14340 0,'0'0'16,"0"53"-16,-17-17 0,17 52 16,0-35-16,17 0 15,1-18-15,0 0 0,17 36 16,0-54-16,18 1 15,-35-18-15,17 0 16,-17 0-16,-1 0 16,1-18-16,-18 1 0</inkml:trace>
  <inkml:trace contextRef="#ctx0" brushRef="#br0" timeOffset="47737.4081">8520 14446 0,'0'0'0,"0"18"0,0 17 0,17 36 15,-17-54-15,18 72 16,-18-72 0,18 18-16,-18-17 0,35 0 15,-18-18 1</inkml:trace>
  <inkml:trace contextRef="#ctx0" brushRef="#br0" timeOffset="48070.7025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 timeOffset="48255.0342">9349 15099 0,'0'0'15,"-18"0"-15,18-18 31</inkml:trace>
  <inkml:trace contextRef="#ctx0" brushRef="#br0" timeOffset="48950.0616">9719 14570 0,'-18'0'16,"36"0"15,17 53-31,18 0 16,-17-18-16,69 88 15,-52-52-15,88 70 16,-88-88-16,18 17 15,-18-17-15,70 53 16,-70-71-16,-18 1 0,1-19 16,17 19-1,-36-19-15,1-17 0,-18 18 16</inkml:trace>
  <inkml:trace contextRef="#ctx0" brushRef="#br0" timeOffset="49205.4487">10407 14517 0,'0'0'0,"-18"17"0,-35 72 16,36-19-16,-19 1 15,-16 123-15,16-88 16,19-1-16,-36 72 16,53-107-16,-18 19 15,18-54-15,0 0 0,18-17 16,-18-36 0</inkml:trace>
  <inkml:trace contextRef="#ctx0" brushRef="#br0" timeOffset="49793.75">11236 15152 0,'18'0'0,"-1"0"15,1 0-15,17 0 16,0 0-16,1 0 0,-1-18 0,0 18 15,36-17 1,-36 17-16,0 0 16,-35-18-16</inkml:trace>
  <inkml:trace contextRef="#ctx0" brushRef="#br0" timeOffset="49959.0712">11342 14940 0,'0'0'16,"0"88"-16,0-35 0,17 53 15,1-53-15,17 35 16,-17-53-16,0 1 16</inkml:trace>
  <inkml:trace contextRef="#ctx0" brushRef="#br0" timeOffset="50590.5881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 timeOffset="51016.2909">12841 14499 0,'18'0'15,"-36"0"-15,53-17 0,-17 17 0,17 0 0,-17-18 16,35 0-1,-35 18-15,-1 0 16,1 0-16</inkml:trace>
  <inkml:trace contextRef="#ctx0" brushRef="#br0" timeOffset="51207.3141">12912 14570 0,'17'53'15,"-34"-106"-15,34 141 0,1-53 0,17 18 16,-35-18 0,18-17-16,17 17 15,0-17-15,-35 0 16,18-18-16,0-18 0,-1 18 16</inkml:trace>
  <inkml:trace contextRef="#ctx0" brushRef="#br0" timeOffset="51396.7129">13212 14623 0,'0'0'16,"0"53"-16,17-18 0,-17 18 15,18-36-15,-18 19 16,17-19-16,1-17 15,0 0 1</inkml:trace>
  <inkml:trace contextRef="#ctx0" brushRef="#br0" timeOffset="51814.0953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 timeOffset="55323.5862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 timeOffset="55460.9863">2487 13423 0,'35'0'15,"1"0"-15,17-17 16,-18 17-16,-18-18 16,19 0-16,-1 18 0</inkml:trace>
  <inkml:trace contextRef="#ctx0" brushRef="#br0" timeOffset="55701.2899">2787 12806 0,'0'0'0,"18"0"0,-1 0 16,19-18-16,16 1 16,-34-1-1,0 18-15,-1 0 0,1-18 16,0 18-16</inkml:trace>
  <inkml:trace contextRef="#ctx0" brushRef="#br0" timeOffset="55881.4154">2893 12771 0,'0'52'15,"0"-34"-15,0 35 16,0-18-16,17 1 16,-17-19-16,18 1 15,0 0-15,17-18 16,-17 0-16,-1 0 15</inkml:trace>
  <inkml:trace contextRef="#ctx0" brushRef="#br0" timeOffset="56085.2055">3140 12771 0,'0'35'16,"0"-18"-16,0 36 15,17-35-15,1 17 16,17-17-16,-17-18 0,0 0 16</inkml:trace>
  <inkml:trace contextRef="#ctx0" brushRef="#br0" timeOffset="56412.8392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 timeOffset="57146.7402">3687 12629 0,'-18'0'15,"18"36"1,-18 17-16,18-18 16,0-17-16,0 17 0,18 35 15,0-52-15,-18 17 16,35 1-16,-18-19 15,19 1 1,-19-18-16</inkml:trace>
  <inkml:trace contextRef="#ctx0" brushRef="#br0" timeOffset="57313.4681">3898 12841 0,'0'0'0,"0"18"0,0 17 16,0-17-16,18-1 16,-18 1-16,17-18 15,1 18 1</inkml:trace>
  <inkml:trace contextRef="#ctx0" brushRef="#br0" timeOffset="57997.9507">3863 12753 0,'-18'0'15,"18"-18"-15,0 36 32,18 0-17,0 17-15,-18-18 16,35 19 0,-35-19-16,17 19 15,-17-19-15,0 1 16</inkml:trace>
  <inkml:trace contextRef="#ctx0" brushRef="#br0" timeOffset="58235.6858">3881 12594 0,'52'35'16,"-34"-17"0,35 17-16,-35 1 15,17-19-15,-17 19 16,-18-19-16,17 18 0,-17 18 16,0-35-16,-35 35 15,17-35-15,1-1 16</inkml:trace>
  <inkml:trace contextRef="#ctx0" brushRef="#br0" timeOffset="59224.4474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 timeOffset="59382.8351">4374 13335 0,'53'0'16,"-106"0"-16,124 0 0,0-18 15,-36 18 1,0-17-16,-17 17 0,17-18 15,-17 18-15</inkml:trace>
  <inkml:trace contextRef="#ctx0" brushRef="#br0" timeOffset="59676.9168">4727 12700 0,'0'0'0,"18"0"0,17 0 15,-17-18-15,35 1 16,-36 17-16,1-18 16</inkml:trace>
  <inkml:trace contextRef="#ctx0" brushRef="#br0" timeOffset="60750.8013">4763 12735 0,'0'18'15,"-18"0"-15,18-1 16,0 18-16,0-17 16,18 35-1,-18-35-15,0-1 0,17 19 16,1-19-16,-1 1 16,1-18-16,0 18 15,-1-18-15</inkml:trace>
  <inkml:trace contextRef="#ctx0" brushRef="#br0" timeOffset="61378.7189">5045 12753 0,'0'0'0,"0"18"16,0 17-1,0-18-15,0 1 16,0 0-16,0-1 0,17 19 16,-17-19-16,0 1 15,18 0-15,0-18 16</inkml:trace>
  <inkml:trace contextRef="#ctx0" brushRef="#br0" timeOffset="61784.0235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 timeOffset="62307.4797">5539 12647 0,'0'18'47,"-18"17"-32,18-17-15,0-1 0,0 36 16,0-35-16,0-1 15,18 19-15,-18-19 0,0 1 16,17 17-16,1-35 16,0 18-16,-1-18 15</inkml:trace>
  <inkml:trace contextRef="#ctx0" brushRef="#br0" timeOffset="62569.7415">5715 12735 0,'0'0'16,"35"18"-16,-35 0 0,18-18 0,-18 35 16,0-18-16,0 1 15,-18 0-15,1-1 16,17 1-1,0 0 1,17-18 0,1 0-16,0 17 0,-1-17 15,1 0 1</inkml:trace>
  <inkml:trace contextRef="#ctx0" brushRef="#br0" timeOffset="62778.5668">5856 12682 0,'53'36'16,"-106"-72"-16,124 89 0,-36 18 15,-17-54-15,-1 36 16,-17-17-16,0-19 15,0 1-15,0 0 0,-17-1 16,-1 19-16</inkml:trace>
  <inkml:trace contextRef="#ctx0" brushRef="#br0" timeOffset="63225.5966">6350 13264 0,'0'-17'16,"18"17"0,-1 0-1</inkml:trace>
  <inkml:trace contextRef="#ctx0" brushRef="#br0" timeOffset="63369.9718">6544 13247 0,'18'-18'31,"17"18"-31,-17-17 16,17 17-16</inkml:trace>
  <inkml:trace contextRef="#ctx0" brushRef="#br0" timeOffset="63480.6707">6791 13194 0,'18'0'32,"-1"0"-17</inkml:trace>
  <inkml:trace contextRef="#ctx0" brushRef="#br0" timeOffset="63964.6531">7073 13088 0,'18'0'15,"17"0"1,0 0-16,1 0 0,52-18 16,-53 18-16,-17 0 15,17 0-15,-35 18 16,0 0-16,0 17 15,-53 36-15,0-1 16,36-17-16,-1-18 16,18 1-16,0 16 15,53-16-15,0-36 16,-18 0-16,-17 0 16,-1-18-1</inkml:trace>
  <inkml:trace contextRef="#ctx0" brushRef="#br0" timeOffset="64114.6125">7197 13300 0,'35'-18'0,"-70"36"0,105-36 15,-34-17-15,-19 35 16</inkml:trace>
  <inkml:trace contextRef="#ctx0" brushRef="#br0" timeOffset="64338.2695">7391 12788 0,'0'-17'16,"17"17"-16,36-18 15,-17 0-15,-19 18 0,36-17 16,-35 17 0,-18-18-16</inkml:trace>
  <inkml:trace contextRef="#ctx0" brushRef="#br0" timeOffset="64497.1436">7497 12823 0,'0'0'0,"0"18"0,0 0 15,0-1-15,0 1 0,17 17 16,-17-17-16,18 0 16,-1-1-1,1 1-15,0-18 16</inkml:trace>
  <inkml:trace contextRef="#ctx0" brushRef="#br0" timeOffset="64686.9874">7673 12894 0,'0'0'16,"0"35"-16,0-17 0,18 0 16,-18-1-16,17-17 15,1 0 1</inkml:trace>
  <inkml:trace contextRef="#ctx0" brushRef="#br0" timeOffset="65228.281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 timeOffset="65548.8793">8167 12735 0,'0'18'0,"-18"0"15,18 17-15,0-18 16,0 19-16,0-1 15,0 0 1,18-17-16,-18 0 0,17-1 16,-17 1-16,36 0 15</inkml:trace>
  <inkml:trace contextRef="#ctx0" brushRef="#br0" timeOffset="65971.8346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 timeOffset="66144.1825">8731 12912 0,'0'0'16,"0"53"-16,0-36 0,0 19 15,-17-19-15,-1 1 0,0 17 16</inkml:trace>
  <inkml:trace contextRef="#ctx0" brushRef="#br0" timeOffset="66556.3457">7973 12241 0,'0'0'0,"0"18"16,0 17-16,0-17 0,0 53 15,17-19 1,-17-16-16,18 17 0,-18 0 16,18-18-16,-1 71 15,-17-53-15</inkml:trace>
  <inkml:trace contextRef="#ctx0" brushRef="#br0" timeOffset="66801.7984">8008 13776 0,'0'0'16,"-18"71"-16,18-36 0,0-18 0,-17 36 16,-1-35-1</inkml:trace>
  <inkml:trace contextRef="#ctx0" brushRef="#br0" timeOffset="67329.8471">3122 12153 0,'0'35'16,"0"-17"-16,0 0 15,0 17-15,0 18 0,18 35 16,-18-35-16,0 0 0</inkml:trace>
  <inkml:trace contextRef="#ctx0" brushRef="#br0" timeOffset="67559.1834">3157 13952 0,'0'0'0,"0"36"0,0 34 16,0-35-16,-17 1 15,17-1-15,0 0 0</inkml:trace>
  <inkml:trace contextRef="#ctx0" brushRef="#br0" timeOffset="68036.1304">4886 12153 0,'0'0'0,"0"18"0,-18 35 16,18-36-1,18 19-15,-18 17 16,18-18-16,-1 18 0,1 70 16</inkml:trace>
  <inkml:trace contextRef="#ctx0" brushRef="#br0" timeOffset="68274.436">4833 13970 0,'0'53'15,"0"-18"-15,18 0 16,-18 1-16,0-19 15,17 1-15,-17 0 16,0-1-16</inkml:trace>
  <inkml:trace contextRef="#ctx0" brushRef="#br0" timeOffset="68702.4513">1817 12418 0,'17'0'16,"1"0"-16,17-18 16,-17 18-16,0-17 15,17 17-15,-17 0 0,-1-18 16,1 18-16</inkml:trace>
  <inkml:trace contextRef="#ctx0" brushRef="#br0" timeOffset="68914.1759">1887 12771 0,'0'52'0,"0"-104"0,18 193 15,-18 35-15,0-88 16,0 106-16,18-106 16,-18 1-16,17-1 0,1-18 15,17 36 1,0-70-16,-17-1 0,17-18 0,1 19 15,-1-36-15,18 17 16,-35-17-16,-1 0 16,1 0-16</inkml:trace>
  <inkml:trace contextRef="#ctx0" brushRef="#br0" timeOffset="69643.0354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 timeOffset="70515.1867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 timeOffset="70821.353">3581 14993 0,'0'0'0,"17"0"32,36 35-17,-17-17-15,52 35 16,-53-35-16,71 17 16,-71-18-16,53 1 15,-70 0-15,35-1 16,-53 1-16,-35 17 15,17 1 1,-17-19-16,-36 36 16,18-18-16,-35 18 15,35-35-15,0 17 0,18-17 16,-18 17-16</inkml:trace>
  <inkml:trace contextRef="#ctx0" brushRef="#br0" timeOffset="74437.8071">4092 16175 0,'-17'-18'16,"-1"18"-1,-17-17 1,-1 34-16,1 19 16,17 16-16,18-16 15,-17 17-15,17 70 16,0-52-16,0 52 15,17-70-15,1 0 16,0 0-16,35 35 16,-36-53-16,54 1 15,-53-36-15,17 0 16</inkml:trace>
  <inkml:trace contextRef="#ctx0" brushRef="#br0" timeOffset="74786.1702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 timeOffset="75075.6893">4533 16263 0,'18'0'31,"17"-18"-31,-17 18 16,17 0-16,-17 0 0,17-17 16,-17 17-1,-1 0-15,-34 0 16</inkml:trace>
  <inkml:trace contextRef="#ctx0" brushRef="#br0" timeOffset="75248.0563">4568 16316 0,'18'53'16,"0"-35"-16,-18 17 15,17 18-15,1-36 16,17 19 0,-35-19-16,18 1 0,0-18 15,-1 0-15,1 0 0,0 0 16,-1 0-16</inkml:trace>
  <inkml:trace contextRef="#ctx0" brushRef="#br0" timeOffset="75437.2174">4851 16369 0,'17'35'15,"-34"-70"-15,34 88 0,-17-36 0,18 19 16,-18-19-16,0 1 16,18-18-16,-18 18 15,0-1-15</inkml:trace>
  <inkml:trace contextRef="#ctx0" brushRef="#br0" timeOffset="75915.2481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 timeOffset="76311.3728">5327 16863 0,'0'17'15,"0"1"-15,0 35 16,0-18-16,-35 18 16,17-35-1,-17 17-15,-1 0 16</inkml:trace>
  <inkml:trace contextRef="#ctx0" brushRef="#br0" timeOffset="77678.8426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 timeOffset="78140.4837">6085 16210 0,'0'0'0,"18"18"16,53 17 0,-36 0-16,53 36 15,-53-36 1,18 18-16,-17 0 0,-19 18 16,18 70-16,-35-71 15,-17 1-15,-1-1 0,1-17 16,-54 53-16,53-53 15,-17-18-15,0 1 16</inkml:trace>
  <inkml:trace contextRef="#ctx0" brushRef="#br0" timeOffset="81976.1772">7673 16193 0,'-18'0'16,"1"0"-16,17 17 15,-18 36-15,18 0 16,0 0-16,18 17 0,-18 19 16,17-19-16,1 71 15,17-70-15,-17-18 16,-1 0-16,19-18 0,-1 36 16,0-54-16,-17-17 15,-18 18-15</inkml:trace>
  <inkml:trace contextRef="#ctx0" brushRef="#br0" timeOffset="82332.2207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 timeOffset="82543.6127">8184 16281 0,'53'-53'31,"-106"106"-31,124-106 0,-53 35 0,-1 1 16,1 17-16,17-18 16</inkml:trace>
  <inkml:trace contextRef="#ctx0" brushRef="#br0" timeOffset="82694.0294">8220 16245 0,'17'53'0,"-17"-35"15,18 0-15,0-1 0,-1 19 16,1-1-16,0 0 16,-1-17-16,-17-1 15,18-17 1</inkml:trace>
  <inkml:trace contextRef="#ctx0" brushRef="#br0" timeOffset="82878.5423">8431 16316 0,'0'53'16,"0"-106"-16,0 141 0,0-53 15,18-17-15,-18 0 16,18-18-16,-18-18 0</inkml:trace>
  <inkml:trace contextRef="#ctx0" brushRef="#br0" timeOffset="83224.0931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 timeOffset="84947.5798">8943 16845 0,'0'18'16,"0"-1"-1,-18 19 1,18-19-16,0 1 0,-17 0 16,17-1-16,-18 1 0,18 0 15,-18-18-15</inkml:trace>
  <inkml:trace contextRef="#ctx0" brushRef="#br0" timeOffset="85303.0873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 timeOffset="85703.4871">9243 16157 0,'17'0'15,"1"0"-15,17-17 16,-17 17-16,17 0 16,-17 0-16,0 0 15,-1 0-15,1 0 16</inkml:trace>
  <inkml:trace contextRef="#ctx0" brushRef="#br0" timeOffset="85870.1598">9313 16228 0,'18'70'0,"-36"-140"0,36 158 16,-18-53-16,18 1 16,-1-19-16,1 1 0,-18-1 15,18 1 1</inkml:trace>
  <inkml:trace contextRef="#ctx0" brushRef="#br0" timeOffset="86176.2203">9472 16281 0,'0'17'0,"0"1"0,0 17 16,18 18-1,-1-35-15,19-1 16,-19-17-16,1 0 0,0 0 16,17-17-16,-35-1 15,0-17-15,0 0 16,0 17-1,-35-17-15,35 17 16,-18 0-16,0 18 0,-17 0 16</inkml:trace>
  <inkml:trace contextRef="#ctx0" brushRef="#br0" timeOffset="86502.7077">9648 16175 0,'18'0'0,"0"-18"16,-1 18-16,19 0 16,-19 0-16,1 0 15,-18 18 1,18 17-16,-18 0 15,0-17-15,0 35 16,0 0-16,0-35 16,0-1-16,17 1 0,-34-18 47,-1-18-32,0 18-15,1-17 16,-1 17-16,18-18 15</inkml:trace>
  <inkml:trace contextRef="#ctx0" brushRef="#br0" timeOffset="87093.7641">9878 16051 0,'0'0'0,"17"0"32,1 18-32,17 0 15,-17 17-15,17 0 16,1 1-16,-19-1 0,36 53 15,-35-35-15,-1 70 16,-17-70-16,-17 71 16,-1-71-16,0 0 15,-17 0-15,-18 52 16,18-69-16,17-1 0,1-17 16,-19-1-16,19-17 15</inkml:trace>
  <inkml:trace contextRef="#ctx0" brushRef="#br0" timeOffset="88995.4124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 timeOffset="89446.7471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 timeOffset="90263.1529">11342 12347 0,'-18'0'0,"1"-17"16,-1 17-16,0 0 15,18 17 1,53-17 0,0 0-16,106 18 15,-53-18-15,141 0 16,-124 0-16,18 0 0,141 18 16,-158-18-1,-1 0-15,-34 17 0,-1-17 16,-18 0-16,-17 0 0,-17 0 15,-36 18-15</inkml:trace>
  <inkml:trace contextRef="#ctx0" brushRef="#br0" timeOffset="91309.2704">11324 16581 0,'0'-36'16,"0"19"-16,0-1 16,0 0-16,0 1 15,-17 17 1,-1 0-16,0 35 16,1 0-1,17 18-15,-18-18 0,18 89 16,18-71-16,17 70 15,-17-87-15,52 34 16,-52-35-16,52 1 16,-34-19-16,16-17 15</inkml:trace>
  <inkml:trace contextRef="#ctx0" brushRef="#br0" timeOffset="91670.8893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 timeOffset="91938.1014">12136 16457 0,'0'0'0,"17"0"0,1-18 16,-1 18-16,19-17 16,-19 17-1,-17-18-15</inkml:trace>
  <inkml:trace contextRef="#ctx0" brushRef="#br0" timeOffset="92091.7141">12118 16510 0,'0'0'0,"0"18"0,18-1 16,-18 19-16,17-19 0,1 36 16,-1-35-1,1 35-15,-18-36 16,35 1-16,-17-18 16,0 0-16</inkml:trace>
  <inkml:trace contextRef="#ctx0" brushRef="#br0" timeOffset="92359.1627">12347 16545 0,'0'18'16,"0"0"-16,0-1 0,18 1 15,0-1-15,-1 1 0,36 0 16,-18-18-16,18 0 15,-35-18-15,0 0 16,-1 1 0,-17-1-16,0 1 0,-17-1 15,-19 0-15,-17-17 16,36 35-16,-19 0 16,19-18-1,-1 18-15,36-17 16</inkml:trace>
  <inkml:trace contextRef="#ctx0" brushRef="#br0" timeOffset="92821.9721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 timeOffset="93061.9864">13035 17004 0,'0'35'15,"0"-70"-15,-17 88 0,-1-18 16,-35 0-16,35 1 16,-52-1-16,34-17 15,1-1-15,0 1 16</inkml:trace>
  <inkml:trace contextRef="#ctx0" brushRef="#br0" timeOffset="93890.4154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 timeOffset="94501.6527">13741 16387 0,'-18'0'15,"36"0"1,-1 17 0,36 54-16,-35-18 15,17 0-15,0-1 0,-17 37 16,0 69-16,-18-69 16,0-19-16,0 1 0,-36 35 15,19-54-15,-18-16 16,-1-1-16,1 0 15</inkml:trace>
  <inkml:trace contextRef="#ctx0" brushRef="#br0" timeOffset="100957.4301">8184 17339 0,'0'0'0,"18"0"125,0 0-110,-1-18 1,1 18-16,0 0 0,17-17 16,35 17-16,1-18 15,0 18-15,70 0 16,-53 0-16,0 0 0,18 0 15,88 0 1,18 0-16,-124-18 16,0 18-16,53-17 15,-70 17-15,-54 0 16,1 0-16,-18 17 0,-18-17 16</inkml:trace>
  <inkml:trace contextRef="#ctx0" brushRef="#br0" timeOffset="102882.5937">11836 17480 0,'-18'0'47,"18"-17"-16,18 17-31,-1-18 15,36 0 1,0 18-16,88-17 16,-70 17-16,123 0 15,-88 17-15,0 1 16,105 17 0,-105-17-16,0-1 0,0 1 15,-18 0-15,18-1 0,52-17 16,-105 0-16,-17 0 15,-19 18-15</inkml:trace>
  <inkml:trace contextRef="#ctx0" brushRef="#br0" timeOffset="107475.5086">4357 17568 0,'0'-17'32,"17"-1"-32,1 0 15,17 18-15,1-17 16,87 17-1,-35 0-15,1 0 0,16 17 16,1 1-16,159 17 16,-124-17-16,141-18 15,-158 0-15,105 0 16,-123 0-16,-36 0 16,-17 0-16,-18 0 0,-35 18 15</inkml:trace>
  <inkml:trace contextRef="#ctx0" brushRef="#br0" timeOffset="112608.5633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 timeOffset="113088.0838">13529 15804 0,'-18'0'16,"1"0"-1,17-17 32,0-18-47,-18 17 16,18-17-16,-18-1 16,18 19-16,-17-19 15,-1-16-15,18 34 16,0 0-16,0 1 15,18-1-15,70 0 16,-35 1 0,18-1-16,70 0 15,-71 1-15,71 17 16,-70 0-16,35 17 16</inkml:trace>
  <inkml:trace contextRef="#ctx0" brushRef="#br0" timeOffset="114187.609">15699 16140 0,'0'0'16,"-18"0"-16,0 17 0,1 36 15,-1-18-15,18 71 16,0-53-16,0 18 15,18-1-15,17 36 16,-17-53-16,52 18 16,-35-36-16,18-17 0,-35-1 15,17-17-15,-17 0 16</inkml:trace>
  <inkml:trace contextRef="#ctx0" brushRef="#br0" timeOffset="114516.6642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 timeOffset="114749.8062">16316 16051 0,'0'0'0,"18"0"16,-1 0 0,1 0-16,17 0 0,-17 0 15,-1 0 1</inkml:trace>
  <inkml:trace contextRef="#ctx0" brushRef="#br0" timeOffset="114949.616">16334 16069 0,'0'18'15,"17"-1"-15,-17 36 16,0-35-16,18 0 15,0 34-15,-18-16 16,17-19-16,1 1 0,-1 0 16,1-18-16,35 17 15,-35-17-15,-1 0 16,1 0-16,0-17 16</inkml:trace>
  <inkml:trace contextRef="#ctx0" brushRef="#br0" timeOffset="115166.4259">16669 16122 0,'0'0'15,"0"35"-15,0-17 0,17 17 16,-17-17-16,18 17 15,0-17-15,-18-1 16,17 1 0</inkml:trace>
  <inkml:trace contextRef="#ctx0" brushRef="#br0" timeOffset="115533.5819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 timeOffset="116196.025">17233 16616 0,'0'17'0,"-17"-17"15,17 18-15,-18 0 0,18-1 16,-18 1 0,1 0-16,-1-18 15,36 0 1</inkml:trace>
  <inkml:trace contextRef="#ctx0" brushRef="#br0" timeOffset="116479.5062">17498 16351 0,'0'18'16,"0"0"-16,17 17 16,-17 0-1,0 0-15,18-17 16,-18 35-16,0-35 16,0-1-1</inkml:trace>
  <inkml:trace contextRef="#ctx0" brushRef="#br0" timeOffset="116767.9367">17551 15946 0,'0'0'0,"17"0"16,1 17-1,17 1-15,36 70 16,-36-53-16,18 18 16,-18 0-16,36 53 15,-36-53-15,0 17 0,-17-17 0,-18 71 16,-18-71-1,-17 70-15,0-70 16</inkml:trace>
  <inkml:trace contextRef="#ctx0" brushRef="#br0" timeOffset="119158.5693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 timeOffset="119834.6813">15752 17127 0,'-18'-17'16,"36"17"31,70-18-32,70 0 1,-52 18-16,18-17 15,17 17-15,18 0 0,158-18 16,-176 18-16,159 0 16,-159 0-16,53 0 15,-123 18-15,-18-18 16,-18 17 0,-53 1-16</inkml:trace>
  <inkml:trace contextRef="#ctx0" brushRef="#br0" timeOffset="122818.6211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 timeOffset="123107.1566">16245 17621 0,'0'0'0,"18"18"0,17 35 15,1 17 1,-19-34-16,36 34 15,-35-52-15,-1-1 16,1-17-16,0 0 0,17-17 16,-17-1-16,35-52 15,-53 34-15,17-17 16,1 18-16,-1 18 16,-17-19-16,0 19 15,0 34-15</inkml:trace>
  <inkml:trace contextRef="#ctx0" brushRef="#br0" timeOffset="123742.4351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 timeOffset="123952.383">15699 17868 0,'35'-17'16,"-17"17"-16,-1-18 15,18 18-15,-17 0 0,0 0 16,-1 0-16,-17-18 16</inkml:trace>
  <inkml:trace contextRef="#ctx0" brushRef="#br0" timeOffset="124108.1507">15734 17939 0,'18'53'15,"-36"-106"-15,53 123 0,-17-34 0,-18-19 16,17 19-16,1-1 16,0-18-16,-1 1 15</inkml:trace>
  <inkml:trace contextRef="#ctx0" brushRef="#br0" timeOffset="124298.9719">15928 17939 0,'0'0'16,"0"35"-16,0-17 0,0 17 15,0-17-15,0-1 16,18-17-16,-1 18 16,1-18-1</inkml:trace>
  <inkml:trace contextRef="#ctx0" brushRef="#br0" timeOffset="124603.8534">15998 17851 0,'18'0'16,"0"0"15,-1 0-31,1 0 0,0 17 16,-1 18-1,-17-17-15,18 53 16,-18-36-16,0 36 15,0-36-15,0-18 16,0 1-16,0 0 16,-18-18-1,1 0 1,-1-18-16,0 0 16,1 1-16,17-1 15</inkml:trace>
  <inkml:trace contextRef="#ctx0" brushRef="#br0" timeOffset="124831.6512">16475 18344 0,'0'0'16,"-36"36"-16,19-1 0,-1 0 16,1-17-16,17 17 15,-18-17-15,18-1 16</inkml:trace>
  <inkml:trace contextRef="#ctx0" brushRef="#br0" timeOffset="125327.3358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 timeOffset="126834.0562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 timeOffset="127524.5864">15117 17921 0,'-18'0'47,"0"0"-47,18 18 16,-17 17-16,-1 71 16,18-18-16,0 71 15,0-71-15,18-17 0,-1-1 16,19-17-16,-1-18 15,35 18-15,-52-35 16,17-18-16</inkml:trace>
  <inkml:trace contextRef="#ctx0" brushRef="#br0" timeOffset="146665.1735">9631 18256 0,'0'18'16,"17"-18"-16,-17 18 31,0 34-15,0-16-16,0 34 15,0-34-15,0 16 16,0-34-16,0 0 0,-17-1 15,17 1 1</inkml:trace>
  <inkml:trace contextRef="#ctx0" brushRef="#br0" timeOffset="146943.6069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 timeOffset="147721.915">5062 17868 0,'0'18'31,"0"-1"-15,0 54-1,18-53-15,-18 35 16,0 35-16,-18-35 16,18 0-16,0-18 0,0 18 15,-17-36 1,17 1-16,0 0 16,0-36-16</inkml:trace>
  <inkml:trace contextRef="#ctx0" brushRef="#br0" timeOffset="148029.6333">4851 18045 0,'0'0'15,"0"17"-15,0-34 16,35-19-1,-17 19-15,17-54 16,-17 36-16,-1 0 0,1-1 16,-1-34-1,-17 52-15,0-17 0,18 17 16,-18 36 0,35 52-1,-17-17-15,0-17 16,17-19-16,18 54 0,-18-54 15,0 36 1,-17-17-16,0-19 16</inkml:trace>
  <inkml:trace contextRef="#ctx0" brushRef="#br0" timeOffset="172324.714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 timeOffset="188668.7794">21643 8573 0</inkml:trace>
  <inkml:trace contextRef="#ctx0" brushRef="#br0" timeOffset="188735.3103">21643 8573 0,'18'-36'0,"-36"72"0,36-72 0,-36 36 15,0 0-15,1 0 16</inkml:trace>
  <inkml:trace contextRef="#ctx0" brushRef="#br0" timeOffset="189524.7239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 timeOffset="189691.3989">21537 8943 0,'18'0'15,"-36"0"-15,53-18 0,-17 1 0,17 17 16,1-18-16,52 18 16,-53-18-16,36 1 15,-36 17-15,18-36 16</inkml:trace>
  <inkml:trace contextRef="#ctx0" brushRef="#br0" timeOffset="189947.5384">22154 8132 0,'36'-36'15,"-1"36"-15,18-17 16,0-1-16,17 0 16,-34 1-16,-19 17 15,1 0-15,-36 0 16</inkml:trace>
  <inkml:trace contextRef="#ctx0" brushRef="#br0" timeOffset="190125.2243">22278 8149 0,'0'0'16,"18"71"-16,-1-36 0,-17 0 0,18 36 15,-18-36 1,17-17-16,1 35 16,-18-36-16,18 1 0,17 0 15,-17-18 1,-1 0-16,1 0 15</inkml:trace>
  <inkml:trace contextRef="#ctx0" brushRef="#br0" timeOffset="190481.7522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 timeOffset="190820.6553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 timeOffset="191888.8302">23671 8925 0,'-17'36'0,"17"-19"16,-36 18-1,19-17-15,-36 17 16,35-17-16,1 0 0,-19-18 15,36 17-15</inkml:trace>
  <inkml:trace contextRef="#ctx0" brushRef="#br0" timeOffset="192410.9938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 timeOffset="192744.2202">24694 7973 0,'18'-18'31,"17"1"-31,1-1 16,-1 18-16,-17 0 16,17-18-16,-18 18 15,-34 18 1</inkml:trace>
  <inkml:trace contextRef="#ctx0" brushRef="#br0" timeOffset="192924.3323">24765 8061 0,'18'53'15,"-36"-106"-15,53 141 0,-35-70 16,18 17-16,-18-17 0,35 35 15,-35-36-15,35 19 16,-35-19-16,18-17 16,-18 18-16,18-18 0</inkml:trace>
  <inkml:trace contextRef="#ctx0" brushRef="#br0" timeOffset="193223.7415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 timeOffset="193601.7216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 timeOffset="194285.0141">24871 8414 0,'17'0'16,"1"0"-1,0 0-15,-1 0 16,36-18 0</inkml:trace>
  <inkml:trace contextRef="#ctx0" brushRef="#br0" timeOffset="194996.3319">26353 8555 0,'17'0'15</inkml:trace>
  <inkml:trace contextRef="#ctx0" brushRef="#br0" timeOffset="195142.5033">26405 8978 0,'0'0'16,"18"0"-16,-18-17 15,0-1 1</inkml:trace>
  <inkml:trace contextRef="#ctx0" brushRef="#br0" timeOffset="195927.8233">27305 7973 0,'-18'35'16,"18"18"-16,-17 0 15,-1 106 1,18-71-16,0 0 0,0 0 15,18-17-15,-1 17 0,36 35 16,-17-70-16,16 0 16,-16-35-16,-19 0 15</inkml:trace>
  <inkml:trace contextRef="#ctx0" brushRef="#br0" timeOffset="196234.7593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 timeOffset="196476.8841">28046 7920 0,'35'-18'15,"-70"36"-15,88-36 0,-36 1 16,19 17 0,-19 0-16,-17-18 15</inkml:trace>
  <inkml:trace contextRef="#ctx0" brushRef="#br0" timeOffset="196665.9563">27958 7990 0,'0'0'0,"0"18"0,17 35 16,-17-35-16,18 17 15,0 0-15,-18-17 0,17 17 0,18 18 16,-17-35-1,0-1-15,-1 1 0,19 0 16,-19-18-16,1 0 16</inkml:trace>
  <inkml:trace contextRef="#ctx0" brushRef="#br0" timeOffset="197022.7257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 timeOffset="197372.5938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 timeOffset="197762.075">29192 8908 0,'0'0'16,"0"35"-16,-17 0 0,-19 18 15,19-35-15,-1-1 16,1 19-16,-1-19 0,0 1 0,18 0 15,-17-18 1</inkml:trace>
  <inkml:trace contextRef="#ctx0" brushRef="#br0" timeOffset="198022.7704">29563 8308 0,'0'53'16,"17"-18"-16,-17 18 0,0 53 16,18-53-16,-18 17 15,18-17-15,-18-17 0,17-1 16,-17 18-1,18-36-15,0 1 16</inkml:trace>
  <inkml:trace contextRef="#ctx0" brushRef="#br0" timeOffset="198301.1398">29757 7920 0,'17'0'0,"1"0"16,-53 0-16,141 70 16,-53-34-16,-18 34 0,53 71 15,-35-52-15,-35-1 16,-1 18-16,1 70 15,-36-88-15,-17 53 16,0-70-16,-36 17 16,36-35-16,-53 18 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8:23:33.82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 timeOffset="176.9311">21661 12435 0,'70'0'16,"-35"-17"-16,18 17 15,18-18-15,52 1 16,-52-1-16,-36 0 16,0 18-16,-17 0 15</inkml:trace>
  <inkml:trace contextRef="#ctx0" brushRef="#br0" timeOffset="469.2399">22454 11783 0,'0'0'0,"0"-18"0,0 1 16,36-1-16,-1 18 16,18-18-16,0 1 15,-18 17 1,-17 0-1,-36 17-15,0-17 16</inkml:trace>
  <inkml:trace contextRef="#ctx0" brushRef="#br0" timeOffset="660.3751">22490 11906 0,'0'106'31,"0"-212"-31,-18 247 0,18-123 0,0 17 16,0-17-16,35 17 15,-17-35 1,0 0-16,-1 0 0,18-35 16</inkml:trace>
  <inkml:trace contextRef="#ctx0" brushRef="#br0" timeOffset="979.0558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 timeOffset="1287.1916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 timeOffset="1473.7531">23424 12506 0,'0'0'15,"-35"106"-15,18-53 16,-36 0-1,35-36-15,-35 1 16</inkml:trace>
  <inkml:trace contextRef="#ctx0" brushRef="#br0" timeOffset="2157.8435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 timeOffset="2311.039">24148 12400 0,'35'-17'16,"-17"-1"-16,52 0 16,-35 1-1,18-1-15,-35 0 16</inkml:trace>
  <inkml:trace contextRef="#ctx0" brushRef="#br0" timeOffset="2653.931">24694 11659 0,'18'0'15,"0"-17"1,17 17-16,36-18 0,-1-17 16,-52 35-1,-1 0-15,1 0 0</inkml:trace>
  <inkml:trace contextRef="#ctx0" brushRef="#br0" timeOffset="2823.3523">24783 11712 0,'17'124'31,"-34"-248"-31,34 301 0,1-142 0,0 35 16,-18-34 0,0-19-16,17 1 0,-17 0 0,18-1 15,-1-17-15,1 0 0,0-17 16,-1 17-1</inkml:trace>
  <inkml:trace contextRef="#ctx0" brushRef="#br0" timeOffset="3182.9359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 timeOffset="3494.0545">25294 11606 0,'18'0'16,"35"0"-1,-18 0 1,0 18-1,-17 0-15,-18-1 16,18 1-16,-18 35 16,17-35-16,-17 70 15,18 0-15,-18-53 16,0 18-16,0-35 16,0-1-1,-18 1-15,1-18 16,-1-35 15,0 17-31,-17 0 16,35 1-1</inkml:trace>
  <inkml:trace contextRef="#ctx0" brushRef="#br0" timeOffset="3930.6228">26353 12136 0,'17'0'31,"1"0"-31,-1 17 16,1-17-16,0 0 0,-18 18 15</inkml:trace>
  <inkml:trace contextRef="#ctx0" brushRef="#br0" timeOffset="4034.1936">26441 12400 0,'0'0'16,"17"18"-16,-17-1 0,-17-17 16</inkml:trace>
  <inkml:trace contextRef="#ctx0" brushRef="#br0" timeOffset="4775.7945">27499 11853 0,'18'-35'0,"-18"17"15,-18 1-15,0 17 16,1 0 0,-1 35-16,-17 53 15,17-35-15,1 71 16,17-54-16,0 1 0,0-1 15,35 36 1,-18-53-16,1 0 0,17-18 16,1 1-16,-1-19 15,36 18-15,-54-17 16,36-18-16</inkml:trace>
  <inkml:trace contextRef="#ctx0" brushRef="#br0" timeOffset="5354.7375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 timeOffset="5594.3507">28205 11836 0,'0'0'15,"0"-18"-15,17 18 16,1 0-16,17-18 16,-17 18-16,17 0 15,-17 0-15,-1 18 0,1-18 0,0 18 16,-54-18 15</inkml:trace>
  <inkml:trace contextRef="#ctx0" brushRef="#br0" timeOffset="5744.5501">28240 11906 0,'0'124'15,"0"-248"-15,18 283 16,-18-141-16,17 17 15,18 0-15,-17-35 16,0 0-16,-1 0 16,1-17-16</inkml:trace>
  <inkml:trace contextRef="#ctx0" brushRef="#br0" timeOffset="6184.3924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 timeOffset="6550.4028">28716 11783 0,'35'0'31,"-17"0"-31,35 0 15,-18 17 17,-17 19-17,-18-19-15,0 1 0,0 0 16,0 35-16,0-36 16,18 36-1,-1-18-15,-17-17 16,0 0-16,0-1 15,-17-17 1,-1 0 0,18-17-16,-18-1 31,1 18-31,-1 0 16</inkml:trace>
  <inkml:trace contextRef="#ctx0" brushRef="#br0" timeOffset="6806.2138">29139 12435 0,'0'0'16,"-17"71"-16,-1-53 0,1-1 16,-19 19-16,19-19 15,-19-17-15</inkml:trace>
  <inkml:trace contextRef="#ctx0" brushRef="#br0" timeOffset="7536.4509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 timeOffset="7887.9362">30110 11712 0,'0'0'0,"35"36"16,71 69-1,-53-69-15,-18 17 16,0-18-16,36 71 16,-36-53-16,-17-1 0,-1 19 15,1 35-15,-18-36 16,0-17-16,-35 53 15,35-71-15,-53 36 16,35-36-16,-17-17 16,17 0-16,-52 17 15,17-18 1</inkml:trace>
  <inkml:trace contextRef="#ctx0" brushRef="#br0" timeOffset="17426.3965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 timeOffset="17658.9401">23971 13811 0,'0'0'0,"18"0"0,0 0 16,17 0-16,-18 0 15,19 0-15,-1 0 16,-17 0-16,17 0 16</inkml:trace>
  <inkml:trace contextRef="#ctx0" brushRef="#br0" timeOffset="17787.3991">24024 13988 0,'0'0'31,"88"17"-31,-17-17 0,-53-17 16,-1 17-16</inkml:trace>
  <inkml:trace contextRef="#ctx0" brushRef="#br0" timeOffset="19105.1904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 timeOffset="21563.3389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 timeOffset="21703.5377">26705 13899 0,'18'-17'15,"-36"34"-15,54-34 0,16-1 16,-16 1-16,17-1 15</inkml:trace>
  <inkml:trace contextRef="#ctx0" brushRef="#br0" timeOffset="21924.4967">27005 13335 0,'18'0'0,"-36"0"0,53 0 0,-17 0 16,35-18-16,-35 1 16,35 17-1</inkml:trace>
  <inkml:trace contextRef="#ctx0" brushRef="#br0" timeOffset="22068.2636">27093 13370 0,'0'0'16,"18"124"-16,0-107 16,17 36-16,-17-53 15,17 18-15,-18-18 16,1 0-16</inkml:trace>
  <inkml:trace contextRef="#ctx0" brushRef="#br0" timeOffset="22306.7046">27340 13494 0,'0'17'15,"0"1"-15,0 0 16,18-18-16,17 17 15,-17-34 1,-1 17-16,1-18 16,0-17-16,-18 17 15,0-17-15,-18 17 16,18 1-16,-18-1 16,1-17-1</inkml:trace>
  <inkml:trace contextRef="#ctx0" brushRef="#br0" timeOffset="22601.7254">27464 13282 0,'0'0'16,"17"-18"-1,19 18-15,-19 0 0,1-17 16,17 17-16,1 0 15,-19 0-15,1 17 0,-1 1 16,-17 0-16,0-1 16,0 36-16,0-35 15,0 17-15,0 0 16,0 1-16,-17-19 16,17 1-16,0-36 31,-35 1 0</inkml:trace>
  <inkml:trace contextRef="#ctx0" brushRef="#br0" timeOffset="22825.9907">27852 13670 0,'0'0'16,"53"0"-16,-36 0 15,1 18 1,-36-18-1</inkml:trace>
  <inkml:trace contextRef="#ctx0" brushRef="#br0" timeOffset="22940.8651">27869 13776 0,'0'0'16,"18"0"-16,0 0 16,17 0-16,0-18 15,-17 18 1</inkml:trace>
  <inkml:trace contextRef="#ctx0" brushRef="#br0" timeOffset="23333.4384">27411 13423 0,'0'-35'31,"0"70"-31,-18-70 16,1 35-16,-1 0 15,-17 18-15,17 17 16,18-18-1,18 1-15</inkml:trace>
  <inkml:trace contextRef="#ctx0" brushRef="#br0" timeOffset="23923.4717">28222 13511 0,'0'0'31,"0"18"-31,18 0 0,0-1 16,34 54-1,37 17-15,-36-53 16,-1 18-16,1-17 16,0-1-16,0 0 0,53 36 15,-71-54-15,18 36 16,-35-35-16,-18-1 16,-18-17-1</inkml:trace>
  <inkml:trace contextRef="#ctx0" brushRef="#br0" timeOffset="24186.5324">28751 13423 0,'-35'35'0,"70"-70"0,-88 106 16,18-36-16,18 18 0,-19 0 15,-17 88-15,18-70 16,-18 52 0,36-70-16,-1 0 0,0 0 15,1 0-15,-1-18 0</inkml:trace>
  <inkml:trace contextRef="#ctx0" brushRef="#br0" timeOffset="26173.6287">29351 13829 0,'53'0'15,"0"0"1,-35-18-16,17 18 0,-17 0 16,-1 0-16</inkml:trace>
  <inkml:trace contextRef="#ctx0" brushRef="#br0" timeOffset="26294.6213">29422 13935 0,'70'-18'16,"-140"36"-16,158-36 0,-70 0 16,-1 18-16</inkml:trace>
  <inkml:trace contextRef="#ctx0" brushRef="#br0" timeOffset="26956.6024">30004 13388 0,'0'-18'0,"-18"18"15,0 0-15,18 18 16,-35 35-16,18 53 16,-1 35-1,0-53 1,18-17-16,0-1 0,18 54 16,17-72-16,18 37 15,-35-54-15,17-17 0,36 17 16,-54-35-1</inkml:trace>
  <inkml:trace contextRef="#ctx0" brushRef="#br0" timeOffset="27336.71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 timeOffset="27641.3328">30533 13370 0,'18'0'31,"-1"-17"-31,1 17 15,35-18 1,-36 18-16,19 0 0,-19 0 16,1 0-16,-36 0 31</inkml:trace>
  <inkml:trace contextRef="#ctx0" brushRef="#br0" timeOffset="27835.8255">30586 13388 0,'0'53'16,"0"-106"-16,0 123 0,0-34 15,0-1-15,17 0 16,-17 36-16,18-36 16,17 0-16,-17-35 15,0 18-15,17-18 16,-17 0-16,-1-18 15</inkml:trace>
  <inkml:trace contextRef="#ctx0" brushRef="#br0" timeOffset="28213.8679">30833 13494 0,'0'-18'16,"0"36"-1,-18-1 1,18 1-16,0 0 0,0-1 15,18 36 1,-18-35-16,35 0 16,0-18-16,1 0 15,-1 0-15,-17-18 16,-1 0-16,1-17 0,-18 17 16,0-35-16,-18 36 15,18-1-15,-35 0 16,17 1-16,-17-1 15,17 18-15</inkml:trace>
  <inkml:trace contextRef="#ctx0" brushRef="#br0" timeOffset="28602.6904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 timeOffset="28965.9009">31433 14041 0,'-18'52'16,"0"-34"-16,1 17 15,-19 18-15,19-35 16,-1 0-16,18-1 0,-18 1 15</inkml:trace>
  <inkml:trace contextRef="#ctx0" brushRef="#br0" timeOffset="30059.9341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 timeOffset="30322.0056">32367 13353 0,'0'0'16,"36"0"-16,34 0 16,-35 35-16,71 53 15,-70-35-15,17 18 0,-18 17 16,18-18-16,-36 19 0,19-19 16,-19 89-16,-17-89 15,-35 54 1,0-71-16,-18-18 15</inkml:trace>
  <inkml:trace contextRef="#ctx0" brushRef="#br0" timeOffset="46342.4748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 timeOffset="46755.3981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 timeOffset="46926.5653">22137 15840 0,'17'-18'0,"-34"36"0,70-54 15,-18 36 1,53-17-16,-35 17 16,-18 0-16,1-18 0,-19 18 15</inkml:trace>
  <inkml:trace contextRef="#ctx0" brushRef="#br0" timeOffset="47283.5594">22666 15205 0,'35'-18'16,"1"0"-16,-19 1 0,18 17 16,1-18-1,-1 18-15,-35 18 16</inkml:trace>
  <inkml:trace contextRef="#ctx0" brushRef="#br0" timeOffset="47490.237">22701 15205 0,'0'17'0,"0"-34"0,0 70 16,18-36-16,-18 19 0,0 34 16,0-35-16,0 1 15,18 17-15,-18-18 16,35-17-16,-18-18 15,19 0 1,-1-18-16,-17 0 16</inkml:trace>
  <inkml:trace contextRef="#ctx0" brushRef="#br0" timeOffset="47863.0248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 timeOffset="48311.7443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 timeOffset="79873.9715">23671 16351 0,'0'0'15,"0"18"-15,-35 52 0,17-52 16,1 17-16,-18 1 16,17-19-16,0 19 0,-17-19 15</inkml:trace>
  <inkml:trace contextRef="#ctx0" brushRef="#br0" timeOffset="81408.3487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 timeOffset="81866.8007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 timeOffset="82035.1118">25065 15893 0,'0'0'0,"18"0"16,34 0-16,-16 0 15,34-18 1,-52 18-16,35-18 16</inkml:trace>
  <inkml:trace contextRef="#ctx0" brushRef="#br0" timeOffset="82394.3605">25471 14993 0,'35'0'31,"-18"-18"-31,1 18 0,35-17 16,-18 17-16,-17 0 0,0-18 16,-1 18-16,-17-17 15</inkml:trace>
  <inkml:trace contextRef="#ctx0" brushRef="#br0" timeOffset="82571.9411">25541 15046 0,'0'0'15,"18"88"-15,-1-70 0,1 52 16,-18-52-16,18 0 16,-1 17-16,19-17 15,-19-18 1,1 0-16</inkml:trace>
  <inkml:trace contextRef="#ctx0" brushRef="#br0" timeOffset="82917.459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 timeOffset="83203.3039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 timeOffset="85156.5587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 timeOffset="85356.9066">20673 12330 0,'0'0'15,"17"17"-15,19 1 0,-19 0 16,19-18-16,-19 17 0,54-17 16,-54 18-16,36-1 15,-53 19-15,18-19 16,-18 19-16,0-1 0,-18-17 15,-17 17-15,17 0 16,1 0-16,-18 1 0,17-1 0</inkml:trace>
  <inkml:trace contextRef="#ctx0" brushRef="#br0" timeOffset="85994.8225">26811 15558 0,'35'17'31,"-35"1"-31,36 17 16</inkml:trace>
  <inkml:trace contextRef="#ctx0" brushRef="#br0" timeOffset="86106.9203">26864 15875 0,'0'0'15,"-18"53"-15,18-35 16,18-18-16,17 0 16</inkml:trace>
  <inkml:trace contextRef="#ctx0" brushRef="#br0" timeOffset="86413.5301">27887 15328 0,'0'0'32,"-53"-70"-32,18 52 0,17 18 0,-35 0 15,36 18-15,-19 87 16,1 72-1,35-89-15,-17 18 0,17 0 16,17-18-16,1-18 16,-1-17-16,19 18 0,17-36 0,-18 18 15,53 0 1,-17-18-16,-36-35 16</inkml:trace>
  <inkml:trace contextRef="#ctx0" brushRef="#br0" timeOffset="86741.4172">28205 15875 0,'0'0'0,"0"35"0,0 1 0,0-1 16,0 18-16,-18 0 15,18 0 1,18-71-1,35-194 17,-36 177-32,1-18 15,-1 35-15,1 1 16,0-1-16,17 36 16,-17 17-1,-1 18-15,-17 18 16,0-19-16,0 1 15,18-17 1,0-1-16,-1-35 16</inkml:trace>
  <inkml:trace contextRef="#ctx0" brushRef="#br0" timeOffset="87047.6177">28575 15205 0,'0'0'0,"18"0"32,140-36-1,-122 19-15,-19 34-16</inkml:trace>
  <inkml:trace contextRef="#ctx0" brushRef="#br0" timeOffset="87192.8499">28663 15205 0,'35'158'31,"-70"-316"-31,88 352 0,-35-159 16,-1-17-16,1-1 0,0 1 15,17 0-15,-17-18 16,-1 17-16</inkml:trace>
  <inkml:trace contextRef="#ctx0" brushRef="#br0" timeOffset="87523.9304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 timeOffset="87825.4219">29245 15099 0,'53'-18'31,"0"54"-15,-35-36-16,35 52 15,-36-34-15,-17 0 16,18-1-16,-18 19 15,0 17-15,0-18 16,0 0 0,-18-35-16,18 18 15,-17-18 1,-1 0-16,0 0 16,18 17 15</inkml:trace>
  <inkml:trace contextRef="#ctx0" brushRef="#br0" timeOffset="88037.5566">29774 15963 0,'0'0'16,"-35"71"-16,18-36 0,-1-17 15,-35 17 1,18 0-16,17-35 16,0 18-16</inkml:trace>
  <inkml:trace contextRef="#ctx0" brushRef="#br0" timeOffset="88548.5527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 timeOffset="88786.709">30727 14958 0,'0'0'0,"53"53"0,88 88 15,-70-71-15,70 107 16,-88-89-16,-1 0 16,-16 18-16,-19 0 0,-17-18 15,-17 18-15,-1-18 0,-70 71 16,35-106-16,-70 53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54:03.18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 timeOffset="115.8282">2099 10266 0,'18'0'16,"-1"0"-16,-17 17 15,18 1-15,0 0 16,-1-1-16,1 1 0</inkml:trace>
  <inkml:trace contextRef="#ctx0" brushRef="#br0" timeOffset="682.7624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 timeOffset="849.597">2981 10672 0,'0'0'0,"18"0"16,-1 0-16,1 0 16,17-18-16,-17 18 0,-1-18 15,36 1-15,-17-1 16,-19 0-16,-17 1 15</inkml:trace>
  <inkml:trace contextRef="#ctx0" brushRef="#br0" timeOffset="993.4789">3087 10442 0,'0'0'15,"0"71"-15,0-36 0,35 36 16,-17-36-16,-1 35 15,1-34-15,17-1 16,-17-17-16</inkml:trace>
  <inkml:trace contextRef="#ctx0" brushRef="#br0" timeOffset="1173.2405">3263 10319 0,'0'35'0,"0"-70"0,18 105 15,-1-34-15,-17-1 0,36 18 16,-1-18-16,0-17 16</inkml:trace>
  <inkml:trace contextRef="#ctx0" brushRef="#br0" timeOffset="1423.1606">3528 10689 0,'-18'35'16,"36"-70"-16,-36 88 0,18-18 16,18-17-16,17 17 15,-17-17-15,-1 0 0,1-1 16,17 1-16,-17-1 15,-36-17 1,-17 0 0,17 0-1,-35 0-15,36 0 16,-1 0-16,1 0 0,-1 0 16</inkml:trace>
  <inkml:trace contextRef="#ctx0" brushRef="#br0" timeOffset="1822.7682">4957 10142 0,'0'0'16,"52"71"-16,-34-18 0,0 17 0,-1 72 15,1-72 1,-18 1-16,35 52 16,-35-70-16,36 18 15,-36-54-15,17-17 16</inkml:trace>
  <inkml:trace contextRef="#ctx0" brushRef="#br0" timeOffset="1945.4741">5345 10707 0,'17'70'15,"-34"-140"-15,52 176 0</inkml:trace>
  <inkml:trace contextRef="#ctx0" brushRef="#br0" timeOffset="2088.0077">5239 10495 0,'0'0'0</inkml:trace>
  <inkml:trace contextRef="#ctx0" brushRef="#br0" timeOffset="2306.8747">5380 10213 0,'0'18'0,"18"52"16,-18-17-16,35 35 16,-18-35-16,-17 0 0,36 53 15,-19-53 1,-17-18-16,18 0 16,0 1-16,-18-19 0,0 1 15</inkml:trace>
  <inkml:trace contextRef="#ctx0" brushRef="#br0" timeOffset="2678.9647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 timeOffset="3384.3701">6967 10495 0,'18'0'15,"35"0"1,-18 0-16,36-35 15,-18 17-15,17-17 16,-52 35-16,17-35 16,-35-1-16</inkml:trace>
  <inkml:trace contextRef="#ctx0" brushRef="#br0" timeOffset="3546.1024">7091 10266 0,'53'123'16,"-106"-246"-16,123 299 0,-52-105 16,17 52-1,-17-70-15,-18-18 16,18 1-16,-1-1 0,1-17 16</inkml:trace>
  <inkml:trace contextRef="#ctx0" brushRef="#br0" timeOffset="3995.3368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 timeOffset="4525.4783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 timeOffset="4821.1629">9419 10636 0,'0'0'0,"-17"-17"0,-19-19 15,19 19-15,-1-36 16,18 35-16,18 1 16,-1-1-16,1 0 15,17 1-15,-17 17 0,52-18 16,-34 18-16,-1 0 0,0 0 16,0 18-1,1-18-15,-36 17 0</inkml:trace>
  <inkml:trace contextRef="#ctx0" brushRef="#br0" timeOffset="5237.5907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 timeOffset="5575.9565">10142 10583 0,'0'0'0,"0"18"16,0 0-16,0-1 16,0 1-16,0-36 15,18 1 1,-18-19-16,0 19 0,18-19 0,-1 1 15,1-18 1,0 36-16,-1-1 16,1 18-16,-1 0 0,1 18 15,0-1-15,-18 36 16,0-35 0,0-1-16,0 1 15,0 0-15,0-1 0</inkml:trace>
  <inkml:trace contextRef="#ctx0" brushRef="#br0" timeOffset="5760.7066">10442 9860 0,'36'53'16,"-72"-106"-16,89 159 0,-53-88 16,18-18-16,-1 0 15</inkml:trace>
  <inkml:trace contextRef="#ctx0" brushRef="#br0" timeOffset="5883.1317">10654 9790 0,'0'0'0,"0"17"0,18 1 16,-18 35 0,0-18-16,0-17 0</inkml:trace>
  <inkml:trace contextRef="#ctx0" brushRef="#br0" timeOffset="7062.0518">10654 10513 0</inkml:trace>
  <inkml:trace contextRef="#ctx0" brushRef="#br0" timeOffset="24750.8188">2469 13600 0,'18'17'31,"35"19"-15,0-1-16,-18-18 0,53 36 15,-17 0 1,-36-35-16,-17 0 0,35 17 15,-36-35-15,-17 17 16,18-17 0</inkml:trace>
  <inkml:trace contextRef="#ctx0" brushRef="#br0" timeOffset="24935.1748">2805 13511 0,'-36'71'0,"72"-142"0,-107 195 16,53-71-16,-17-18 0,-18 53 15,36-35-15,17 18 16,0-54 0,0 19-16,17-19 15</inkml:trace>
  <inkml:trace contextRef="#ctx0" brushRef="#br0" timeOffset="25141.3218">3281 13811 0,'0'0'15,"-18"53"-15,18 0 16,0 18-16,0-36 16,0 35-1,18-52-15</inkml:trace>
  <inkml:trace contextRef="#ctx0" brushRef="#br0" timeOffset="26476.8544">2716 15134 0,'-17'0'16,"34"0"15,1 35-15,0 1-16,-1-19 0,36 36 15,-35-17 1,0-1-16,-1-18 0,1 19 16,17 17-16,-17-36 15,-1 1-15,-17-36 31</inkml:trace>
  <inkml:trace contextRef="#ctx0" brushRef="#br0" timeOffset="26661.2737">2893 15099 0,'0'0'16,"-18"18"-16,1-1 0,-1 54 15,0-36-15,1 0 16,-1 1-16,-17 52 16,35-53-16,0-17 0,0 35 15,17-36 1</inkml:trace>
  <inkml:trace contextRef="#ctx0" brushRef="#br0" timeOffset="26943.9473">3122 15311 0,'18'17'16,"-36"-34"-16,36 52 0,-1 0 15,1-17-15,-18-1 16,0 19-16,0 17 15,0-36-15,-18 1 0,18 0 16,0-1-16,0 1 0,0-1 16,18 1-1,0-18-15,-1 18 16,19-18-16,-19 17 16,1-17-16,-1 0 0,1 18 15,0-18-15</inkml:trace>
  <inkml:trace contextRef="#ctx0" brushRef="#br0" timeOffset="27288.1847">2822 16581 0,'0'0'16,"0"17"-16,18 18 0,0 1 15,70 52 1,-53-53-16,0 1 16,18-1-16,-18 0 0,1-17 15,-19-1-15,19 1 0,-19 0 16,1-18-16</inkml:trace>
  <inkml:trace contextRef="#ctx0" brushRef="#br0" timeOffset="27448.2206">3034 16704 0,'0'0'0,"-18"53"16,-35 70-16,18-87 16,17 52-16,18-53 15,18 0-15</inkml:trace>
  <inkml:trace contextRef="#ctx0" brushRef="#br0" timeOffset="27810.252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 timeOffset="28349.2652">4163 14182 0,'0'0'16,"-53"-36"-16,35 19 15,36 34 1,17 1 0,18 17-16,0 18 0,35 0 15,71 71 1,-71-71-16,-17 17 0,70 36 16,-71-71-16,-17 0 15,0 1-15,35 34 16,-52-52-16,-19 0 0,1-18 15</inkml:trace>
  <inkml:trace contextRef="#ctx0" brushRef="#br0" timeOffset="28588.4343">5062 14482 0,'0'0'16,"36"52"-16,-1-16 0,0 17 15,0-36-15,18 36 16,-17-18-16,-1 18 16,-17-35-16,-1 35 15,1-35-15,-18-1 16,-18 1 0,-52 17-16,-1 0 15,36-35-15,-18 18 16,0 35-1</inkml:trace>
  <inkml:trace contextRef="#ctx0" brushRef="#br0" timeOffset="28862.3482">4251 15575 0,'0'0'16,"-18"0"-16,36 0 0,-18 18 0,71-18 15,-36 0-15,106-18 16,-71 18-16,1 0 16,0 0-16,-1-17 15,71 17-15,-88-18 16,53 0-16,-71 18 15,-17-17-15,0-1 0</inkml:trace>
  <inkml:trace contextRef="#ctx0" brushRef="#br0" timeOffset="29045.911">5080 15346 0,'35'0'15,"1"-18"-15,52 1 16,-35 17-16,35-18 15,-53 18-15,18 0 16,-35 18-16,-18 17 16,-18-18-16,-17 36 15,0-17-15,-1-1 16,19 0-16,-19-17 16</inkml:trace>
  <inkml:trace contextRef="#ctx0" brushRef="#br0" timeOffset="29499.9708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 timeOffset="30134.3942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 timeOffset="30646.045">7161 15222 0,'0'0'0,"-17"0"0,34 0 31,36-17-15,0 17-16,-17 17 16,34-17-16,1 18 0,123 0 15,-89-1-15,125 1 16,-124 0-1,-1-18-15,89 17 16,-105-17-16,34 0 16,-88 0-16,36-17 15,-53-1-15</inkml:trace>
  <inkml:trace contextRef="#ctx0" brushRef="#br0" timeOffset="30885.6608">8396 15117 0,'53'0'16,"-18"17"-16,36 1 15,-18-1-15,0-17 16,0 18-16,-18 0 0,0 35 16,-17-36-16,-36 36 15,1-35 1,-19-1-16,1 19 0,-18-19 15,18 1-15,-71 0 16,71-1-16,-18 1 16,17-18-16</inkml:trace>
  <inkml:trace contextRef="#ctx0" brushRef="#br0" timeOffset="31785.6214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 timeOffset="32057.9811">8784 14093 0,'0'0'15,"35"-35"-15,-17 0 0,0 17 0,17-35 16,0 18-16,1 0 15,-19 35-15,1-18 16,17 36 0,-35-1-16,18 1 0,17 53 15,-17-36-15,-18 0 16,17-17-16,1-1 0,0 1 16,17 0-16</inkml:trace>
  <inkml:trace contextRef="#ctx0" brushRef="#br0" timeOffset="49247.7962">12947 14164 0,'-18'-18'0,"36"36"0,-18-18 47,35 35-31,1-17-16,34 53 16,-35-54-16,18 18 0,-17-17 15,16 17 1,-16-17-16,-1 0 0,-35-1 15,18-17-15,-36-17 32</inkml:trace>
  <inkml:trace contextRef="#ctx0" brushRef="#br0" timeOffset="49432.4441">13300 14041 0,'0'0'0,"-18"35"0,-35 35 16,-17 19 0,34-54-16,19 0 0,-54 36 15,36-18 1,35-36-16,18 1 16,-1 0-16,1-18 0</inkml:trace>
  <inkml:trace contextRef="#ctx0" brushRef="#br0" timeOffset="49605.1885">13441 14217 0,'0'0'0,"0"18"0,-18 52 16,1-35-16,17 1 15,17 17-15,-17-18 16,18 0-16,-18 0 0,35 1 15</inkml:trace>
  <inkml:trace contextRef="#ctx0" brushRef="#br0" timeOffset="50342.9658">13123 15663 0,'0'-17'15,"18"34"32,17 36-31,1-35-16,16 35 16,-34-36-16,17 36 15,-17-35-15,0 0 16,-18-1-16,17-17 15</inkml:trace>
  <inkml:trace contextRef="#ctx0" brushRef="#br0" timeOffset="50504.6423">13264 15593 0,'-17'53'16,"-1"0"-16,1-18 0,-36 53 15,35-53-15,18 1 16,-18-1-16,1 0 16,17-17-16</inkml:trace>
  <inkml:trace contextRef="#ctx0" brushRef="#br0" timeOffset="50800.4635">13388 15734 0,'0'0'0,"0"18"15,0-1 1,18 1-16,-1-1 16,1 1-16,-1-18 0,1 18 15,-18-1-15,0 19 16,-18-19-1,1 1-15,-1 0 0,1 17 16,-1-18-16,18 1 16,0 0-16,18-1 15,34 1 1,-34-18-16,17 0 0,18 0 16</inkml:trace>
  <inkml:trace contextRef="#ctx0" brushRef="#br0" timeOffset="51450.8728">13494 17903 0,'0'18'16,"17"-18"-1,1 0-15,17 35 16,1-17-16,17 17 16,-18-17-16,35 17 15,-52-35-15,35 36 16,-35-36-16,-1 17 16,1-34-1</inkml:trace>
  <inkml:trace contextRef="#ctx0" brushRef="#br0" timeOffset="51616.9167">13794 17868 0,'-18'88'0,"36"-176"0,-54 212 15,19-36-15,-1-53 16,18 0-16,-18-17 0,36 0 15,0-1 1,-1-34-16</inkml:trace>
  <inkml:trace contextRef="#ctx0" brushRef="#br0" timeOffset="52185.6563">14076 18009 0,'0'0'15,"-18"0"-15,36 0 16,-1-17-16,1 17 16,0 0-16,17 0 15,-35 17-15,18 19 16,-36-19-16,0 36 15,1 0-15,-19 0 16,36-35-16,0 17 16,18-17-1,35-18 1,-35 0-16,17-18 0,0 18 16,-17 0-16</inkml:trace>
  <inkml:trace contextRef="#ctx0" brushRef="#br0" timeOffset="52979.2606">14252 18309 0,'0'18'16,"0"-1"-16,0 1 0,-17 0 15,17-1-15,0 1 16,0 0-16,-18-1 16,0 1-1,-35 17 1,18-17-16,17-1 0,-52 19 15,52-36 1</inkml:trace>
  <inkml:trace contextRef="#ctx0" brushRef="#br0" timeOffset="56867.6229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 timeOffset="62805.6042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 timeOffset="63313.9382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 timeOffset="72122.5171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 timeOffset="75562.688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 timeOffset="164588.4379">24783 13758 0,'-18'0'16,"36"0"-16,-1 18 15,-17 0-15,18-1 0,35 54 16,-18-36-16,36 53 15,-36-52 1,53 52-16,-35-35 16,-18 0-16,18-18 0,-17 0 15,-1 0-15,35 36 16,-34-18 0,-1-35-16,-17 17 15,-36-35 1</inkml:trace>
  <inkml:trace contextRef="#ctx0" brushRef="#br0" timeOffset="164843.4093">25277 13882 0,'-71'70'16,"142"-140"-16,-177 176 0,70-53 0,-52 52 16,53-52-16,-36 36 15,54-54-15,-1 0 16,0 0-16,1 1 15</inkml:trace>
  <inkml:trace contextRef="#ctx0" brushRef="#br0" timeOffset="165605.701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 timeOffset="165900.1445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 timeOffset="166695.8449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29:52.53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 timeOffset="478.8446">13794 4057 0,'-18'18'15,"0"17"1,18 0-16,-53 53 16,18-52-16,-53 69 15,35-34-15,-35 52 16,53-70-16,-18 18 16,35-53-1,53 17-15,1-35 16,87-18-16,-52 1 15,87-36 1,-87 35-16,52-17 16,-70 35-16,-17-18 15</inkml:trace>
  <inkml:trace contextRef="#ctx0" brushRef="#br0" timeOffset="13707.2141">21255 7479 0,'0'-18'31,"18"18"16,-1 0-31,1 0-16,-1 0 15,1 0-15,0 0 0,52 0 16,-34 0-16,34-17 16,-35 17-16,36-18 15,-53 18-15,34 0 16,-34 0-16,0 0 15</inkml:trace>
  <inkml:trace contextRef="#ctx0" brushRef="#br0" timeOffset="15945.0667">25735 7426 0,'-17'0'0,"-1"18"78,0-18-46,1 0-17,34 0 48,1 0-48,0 0 1,17 0-16,0 0 0,36 0 16,-18-18-16,35 0 15,-35 18-15,35-17 16,-71 17-1</inkml:trace>
  <inkml:trace contextRef="#ctx0" brushRef="#br0" timeOffset="19908.8792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 timeOffset="82790.4501">2434 13458 0,'0'-17'16,"-17"17"0,17-18-1,17 18 1,1 18 0,17-18-1,-17 0-15,52 0 16,-34 0-16,16-18 15,37 18-15,-36 0 16,35 0 0,-53 0-16,36 18 15,-36-18-15,0 0 16,-17 0-16,-1-18 16,-34 1-1,-1 17 1</inkml:trace>
  <inkml:trace contextRef="#ctx0" brushRef="#br1" timeOffset="83257.1718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 timeOffset="84135.1984">3175 12788 0,'-18'0'15,"36"0"1,0 0 0,17 0-16,18 0 15,0 0-15,17 0 16,-17 18-16,18-1 15,-36-17-15,36 18 16,-54 0-16,19-18 16,-19 0-1,1 0-15,-18-18 16</inkml:trace>
  <inkml:trace contextRef="#ctx0" brushRef="#br1" timeOffset="84452.7954">3545 12629 0,'36'18'0,"17"0"16,-18-1-16,18 19 15,-18-19-15,0 19 16,-17-19-16,17 18 16,-35-17-16,0 17 15,0-17-15,0 0 0,-35 17 16,17-17-16,1-18 16,-36 17-16,35-17 15,1 0-15,-19 0 16,19 18-16,-1-18 0,0 0 15</inkml:trace>
  <inkml:trace contextRef="#ctx0" brushRef="#br1" timeOffset="85174.8464">4921 12136 0,'18'0'15,"35"0"1,-18 0-16,0 0 0,18 0 16,53-18-1,0 18-15,-53 0 16,35 0-16,-70 18 16,17-18-16,-17 17 0,-1 1 15</inkml:trace>
  <inkml:trace contextRef="#ctx0" brushRef="#br1" timeOffset="85514.0643">5239 11977 0,'53'0'16,"-18"17"-16,18-17 0,17 0 15,-17 18-15,18 17 16,-36-17 0,-17 0-16,17 17 0,-35 0 15,0 0-15,0-17 16,-35 0-1,17-1-15,-17 1 16,0 0-16,-18-1 16,35-17-16,-17 18 15,17 0-15,1-1 16,17 1-16</inkml:trace>
  <inkml:trace contextRef="#ctx0" brushRef="#br1" timeOffset="113444.268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 timeOffset="113725.1972">2452 6156 0,'-18'35'16,"1"1"-16,17-1 15,-18 18-15,18-18 16,0 0-16,18-17 0,-1 35 16,1-53-16,17 17 15,36-17 1,17-35-16,-53 18 15,36-19-15,-54 19 16,1-1-16,0 0 16,-18 1-16</inkml:trace>
  <inkml:trace contextRef="#ctx0" brushRef="#br1" timeOffset="113892.2826">2699 6174 0,'0'105'16,"0"19"0,0-54-16,17 72 15,1-89-15,0 35 16,-1-53-16,-17 0 0,18-17 16</inkml:trace>
  <inkml:trace contextRef="#ctx0" brushRef="#br1" timeOffset="114911.2187">7638 10142 0,'-36'36'16,"1"17"0,17-18-16,1 18 15,17 35-15,0-35 16,0 0-16,35 35 16,18-17-1,-18-54-15,1 1 0,34-1 16,1-34-1,-54-1-15,1 1 0,0-36 16,-36 17 0,-17 1-16,-1 17 0,-34 1 15,-18 17 1,35 0-16,0 17 16,35-17-16</inkml:trace>
  <inkml:trace contextRef="#ctx0" brushRef="#br1" timeOffset="115188.567">8167 10195 0,'-35'18'16,"17"0"-16,0 17 15,1 53 1,17-53-16,17-17 0,54 0 16,-1-1-1,-34-17-15,-1 0 0,53 0 16,-35-35 0,-35 35-16,17-18 15,-35 1 1,-18 17-16</inkml:trace>
  <inkml:trace contextRef="#ctx0" brushRef="#br1" timeOffset="115361.0009">8396 10195 0,'-35'36'16,"35"-1"-16,-18 71 15,1-53-15,17 17 0,0-17 16,17 53-16,-17-53 16,18 0-16,-1-18 0,-17 0 15</inkml:trace>
  <inkml:trace contextRef="#ctx0" brushRef="#br1" timeOffset="124382.2272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 timeOffset="124655.0692">4145 15064 0,'-17'35'15,"17"18"-15,0 0 16,0-36-16,17 19 15,1-19 1,35 19-16,-18-36 16,0 17-16,36-17 15,-54 0-15,36-17 16,-35-1-16,17 0 16,-17 18-16,-18-17 15</inkml:trace>
  <inkml:trace contextRef="#ctx0" brushRef="#br1" timeOffset="124809.9658">4374 15134 0,'0'106'16,"18"35"-16,-18 0 15,18-88-15,-18 0 16,17 35-16</inkml:trace>
  <inkml:trace contextRef="#ctx0" brushRef="#br1" timeOffset="125894.8858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 timeOffset="126222.0617">7691 17886 0,'-18'0'16,"0"17"-1,18 36 1,-17-35-16,17 17 16,-18 18-16,18-35 15,0 0-15,18-1 16,-1 1-16,1-1 16,17-17-16,0 0 0,36 0 15,-18 0-15,-18-17 0,18 17 16,-18 0-16,-17 0 15,17-18 1,-35 36 0</inkml:trace>
  <inkml:trace contextRef="#ctx0" brushRef="#br1" timeOffset="126407.1691">7885 17903 0,'-18'36'16,"0"17"-1,36 105 1,17-16-16,1-19 16,-19-88-16,18 18 15</inkml:trace>
  <inkml:trace contextRef="#ctx0" brushRef="#br1" timeOffset="141699.3682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 timeOffset="142026.9933">12947 15681 0,'18'71'16,"-1"17"-16,1-53 15,0 0-15,-1 1 0,1 16 16,-1-34-16,1 0 15,17 17-15,1-35 16,-1-18-16,0-35 16,0 18-16,1 0 15,-19 0-15,1-18 16,0-18-16,-1 36 16,-17 0-16,0-1 0</inkml:trace>
  <inkml:trace contextRef="#ctx0" brushRef="#br1" timeOffset="142538.967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 timeOffset="187206.4968">15081 12365 0,'-17'0'0,"34"0"47,1 0-16,0 18-15,-1 17-16,18-18 15,1 36-15,-1-17 16,0-19-16,1 19 0,34 16 16,-35-34-16,54 17 15,-54-17 1,-17 0-16,34 17 16,-34-17-16,0-1 0,17-17 15,-35 18 1,-18-18-1,1-35 1</inkml:trace>
  <inkml:trace contextRef="#ctx0" brushRef="#br0" timeOffset="187506.4155">15610 12312 0,'0'-18'0,"-17"18"31,-1 36-15,-17-1-16,-18 71 15,18-53-15,-36 88 16,53-88-16,-34 70 16,34-70-16,0-18 15,1 1-15,34-36 16</inkml:trace>
  <inkml:trace contextRef="#ctx0" brushRef="#br0" timeOffset="188321.163">16157 12347 0,'-17'0'16,"34"0"0,19 0-1,-1 0-15,-18 0 0,19 0 16,52 0 0,-53 0-16,-17 0 0,52-17 15,-52 17-15,0 0 16,-1 0-16,1 0 15</inkml:trace>
  <inkml:trace contextRef="#ctx0" brushRef="#br0" timeOffset="188485.356">16298 12524 0,'0'17'16,"18"-17"-1,0 0-15,-1 0 0,19 0 16,-1-17-16,0 17 0,18 0 16,-35 0-16,-1 0 15</inkml:trace>
  <inkml:trace contextRef="#ctx0" brushRef="#br0" timeOffset="194287.0321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 timeOffset="195421.2118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 timeOffset="196409.8793">17092 10513 0,'-18'0'15,"36"0"1,17 0 0,-17 0-16,17 0 0,18 0 15,-18 0-15,54 0 16,-54 0-16,0 0 0,-17 0 16,0 0-16,-1 0 15</inkml:trace>
  <inkml:trace contextRef="#ctx0" brushRef="#br0" timeOffset="196844.3074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 timeOffset="197623.4465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 timeOffset="197990.4986">18133 10813 0,'17'-18'16,"1"0"-16,53 1 15,-36-1 1,0 18-16,36-18 16,-54 1-16,1 17 0,0 0 15</inkml:trace>
  <inkml:trace contextRef="#ctx0" brushRef="#br0" timeOffset="198294.3817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 timeOffset="198602.7077">18697 10760 0,'36'0'16,"-1"-18"-1,0 0-15,36-17 16,-36 35-16,18-17 15,-18 17 1,-53 0 0</inkml:trace>
  <inkml:trace contextRef="#ctx0" brushRef="#br0" timeOffset="198948.9203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 timeOffset="199513.4361">17604 11836 0,'70'-36'0,"-35"19"16,36-1-16,-36 18 16,18 18-16,-35-1 15,-18 54-15,0-36 16,-35 53-1,-1-52-15,1 34 16,35-34-16,-18-1 16,36-18-16,17 1 15,1-18-15,34-18 16,-35 18-16,18-17 16</inkml:trace>
  <inkml:trace contextRef="#ctx0" brushRef="#br0" timeOffset="199864.2529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 timeOffset="200119.3253">18838 11677 0,'-17'0'16,"17"35"-1,0 1-15,-18 52 16,18-35-16,18 0 0,-18-1 15,17-16-15,1 34 16,0-34-16,-18-19 16,17 18-16,-17-17 0,0 0 15,0-1-15</inkml:trace>
  <inkml:trace contextRef="#ctx0" brushRef="#br0" timeOffset="200682.7203">18221 12612 0,'18'0'31,"-1"0"-15,1 17-16</inkml:trace>
  <inkml:trace contextRef="#ctx0" brushRef="#br0" timeOffset="200815.9809">18292 12965 0,'0'17'16</inkml:trace>
  <inkml:trace contextRef="#ctx0" brushRef="#br0" timeOffset="200932.7744">18362 13141 0,'0'18'15,"18"-18"1</inkml:trace>
  <inkml:trace contextRef="#ctx0" brushRef="#br0" timeOffset="202170.4592">18292 13670 0,'17'18'47,"1"-1"-32,-18 1 1</inkml:trace>
  <inkml:trace contextRef="#ctx0" brushRef="#br0" timeOffset="202311.1391">18292 13899 0,'17'18'15,"-17"0"1</inkml:trace>
  <inkml:trace contextRef="#ctx0" brushRef="#br0" timeOffset="202439.4643">18327 14041 0,'-18'0'31</inkml:trace>
  <inkml:trace contextRef="#ctx0" brushRef="#br0" timeOffset="204306.8039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 timeOffset="205196.8135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 timeOffset="206737.1043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 timeOffset="207110.8053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 timeOffset="207504.0243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 timeOffset="208071.0859">17762 15240 0,'-17'18'0,"17"52"16,0-35-16,17 54 16,-17-36-16,18 17 15,0-52 1,17-1-16,0-17 15,-17 0-15</inkml:trace>
  <inkml:trace contextRef="#ctx0" brushRef="#br0" timeOffset="208405.7739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 timeOffset="208618.7782">18609 15222 0,'-35'36'15,"-1"-19"-15,19 36 16,17-18-16,17-17 15,36 17-15,-17-17 16,-1 0-16,18-18 0,-18 0 16,0 0-16,36 0 15,-36 0-15</inkml:trace>
  <inkml:trace contextRef="#ctx0" brushRef="#br0" timeOffset="208762.2048">18785 15275 0,'0'53'16,"-17"18"-1,17-18-15,17 35 0,1-53 16,0 53-16</inkml:trace>
  <inkml:trace contextRef="#ctx0" brushRef="#br0" timeOffset="208996.9669">18380 16069 0,'17'0'31,"-17"18"-31</inkml:trace>
  <inkml:trace contextRef="#ctx0" brushRef="#br0" timeOffset="209111.6632">18397 16351 0,'0'18'0,"0"0"0</inkml:trace>
  <inkml:trace contextRef="#ctx0" brushRef="#br0" timeOffset="209249.2483">18468 16616 0,'0'35'16,"0"0"-16,18-35 15,-18 18 1</inkml:trace>
  <inkml:trace contextRef="#ctx0" brushRef="#br0" timeOffset="209346.4943">18503 16810 0,'18'35'0,"-1"0"16,-17-17 0</inkml:trace>
  <inkml:trace contextRef="#ctx0" brushRef="#br0" timeOffset="209956.9939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 timeOffset="211464.6923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 timeOffset="217116.8743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 timeOffset="217736.5716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 timeOffset="245681.8853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 timeOffset="246062.7584">22260 11412 0,'18'0'15,"-18"-17"-15,-18 17 16,1 17-16,-1 19 15,18-19 1,0 19-16,0-1 0,0 0 16,0-17-16,35 35 15,-17-36-15,52 19 16,-34-19-16,34-17 16,-34 0-16,34 0 15,-52-17-15,17 17 16</inkml:trace>
  <inkml:trace contextRef="#ctx0" brushRef="#br1" timeOffset="246261.5499">22560 11430 0,'0'53'0,"-17"0"15,-1 35-15,18-35 16,-18 18-16,18-1 0,-17 1 16,17 34-1,0-52-15,0 18 16,17-53-16,-17-1 16</inkml:trace>
  <inkml:trace contextRef="#ctx0" brushRef="#br1" timeOffset="246605.9726">22913 11730 0,'0'18'16,"53"-1"0,-18 1-16,0-1 15,36 19 1,-18-19-16,-18 1 0,0-18 15,-17 18-15,17-1 16,-17-17-16,0 18 0,-18 0 16</inkml:trace>
  <inkml:trace contextRef="#ctx0" brushRef="#br1" timeOffset="246817.6358">23213 11642 0,'-35'70'16,"17"-17"0,-17 35-16,-18 1 15,35-37-15,18-34 0,-18 17 16,1 18-1</inkml:trace>
  <inkml:trace contextRef="#ctx0" brushRef="#br1" timeOffset="247516.6964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 timeOffset="247796.245">24306 11465 0,'-17'0'15,"-36"36"-15,35-19 16,1 18-1,17 1-15,35 17 16,-18-36-16,19 19 16,-1-19-16,18 1 15,-18-18-15,18 0 16,-18 0-16,1-18 16,-19 18-16,1-35 15,-18 17-15</inkml:trace>
  <inkml:trace contextRef="#ctx0" brushRef="#br1" timeOffset="247991.1535">24518 11501 0,'0'70'16,"-18"36"-16,18 0 15,0 0 1,0-53-16,0 35 16,18-35-1,-18-36-15,0 1 0</inkml:trace>
  <inkml:trace contextRef="#ctx0" brushRef="#br1" timeOffset="248602.2483">25030 11659 0,'17'18'31,"36"0"-15,-18-1-1,1 1-15,34 17 16,-52 0-16,17-17 0,0 0 15,1-1-15,-1 19 16,-35-19-16,18-17 16,-18 18-16</inkml:trace>
  <inkml:trace contextRef="#ctx0" brushRef="#br1" timeOffset="248791.1857">25277 11659 0,'-53'71'15,"0"-1"-15,0 19 16,35-54-16,1 35 16,34-34-1,-17-19-15,18 1 0</inkml:trace>
  <inkml:trace contextRef="#ctx0" brushRef="#br1" timeOffset="249215.3275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 timeOffset="252483.650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 timeOffset="254474.5322">26670 11677 0,'0'-18'15,"18"18"-15,17 0 16,0 0-1,0-17-15,36 17 16,-36 17-16,1-17 0,17 18 16</inkml:trace>
  <inkml:trace contextRef="#ctx0" brushRef="#br1" timeOffset="254608.2198">26688 11889 0,'88'0'16,"-35"17"-16,35-17 16,-35 0-16,-18 0 15</inkml:trace>
  <inkml:trace contextRef="#ctx0" brushRef="#br1" timeOffset="255921.8819">27711 11448 0,'-18'0'16,"18"-18"-16,0 36 31,18 17-15,-18 18-16,17 35 15,-17-35-15,18 53 16,0-53-16,-1 0 16,-17-18-16,18-17 15</inkml:trace>
  <inkml:trace contextRef="#ctx0" brushRef="#br1" timeOffset="256721.9747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 timeOffset="257255.1259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 timeOffset="257823.8662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 timeOffset="258268.3609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 timeOffset="274662.9963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 timeOffset="275135.2937">23142 13935 0,'18'0'32,"0"17"-32,-1 1 15,18 17 1,1 1-16,17-1 15,17 18 1,-52-36-16,-1 1 0,36 17 16,-53-17-16,18-18 15,-18 18-15,18-18 16</inkml:trace>
  <inkml:trace contextRef="#ctx0" brushRef="#br0" timeOffset="275313.916">23424 13899 0,'-35'53'16,"0"0"-16,-18 35 15,18-52-15,-1 52 16,19-35-16,-18-18 15</inkml:trace>
  <inkml:trace contextRef="#ctx0" brushRef="#br0" timeOffset="275830.1719">24077 13670 0,'18'18'16,"35"-1"-1,-18-17-15,0 0 16,36 0-1,-54 0-15,19 0 0,-19 0 0,1 0 16</inkml:trace>
  <inkml:trace contextRef="#ctx0" brushRef="#br0" timeOffset="275963.1835">24165 13899 0,'36'18'16,"34"-18"-1,-17 0-15,-18 0 0,1 0 16,-1-18-16</inkml:trace>
  <inkml:trace contextRef="#ctx0" brushRef="#br0" timeOffset="276469.915">24906 13458 0,'0'18'16,"0"53"-16,0-36 15,0 88 1,18 19-16,-18-90 15,17 54-15,1-70 16,-18-1-16,35-18 16</inkml:trace>
  <inkml:trace contextRef="#ctx0" brushRef="#br0" timeOffset="276758.9182">25188 13511 0,'89'18'15,"-1"0"1,0 70 0,-70-18-1,-18-17-15,-18 0 0,0 0 16,-17 0-16,17-18 0,1-17 15,-1 0 1,18-1-16,18-17 16,35 0-16,-18-17 15,18-1-15,-18 0 16,-17 1-16</inkml:trace>
  <inkml:trace contextRef="#ctx0" brushRef="#br0" timeOffset="277036.8876">25647 13564 0,'35'-17'16,"18"17"0,18 17-1,-18 19-15,-36-19 16,-17 54-16,0-36 15,-35 36-15,17-36 16,1-17-16,-1 34 16,18-34-16,0 0 15,35-1 1,1 1-16,34-18 16,-35 0-16,36 0 15,-53 0-15</inkml:trace>
  <inkml:trace contextRef="#ctx0" brushRef="#br0" timeOffset="277509.9658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 timeOffset="277916.3226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 timeOffset="284283.5197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 timeOffset="284555.737">21484 13688 0,'18'0'15,"17"0"1,0 0-16,18 0 16,-17 0-16,16 0 15,-34 17-15,0-17 16</inkml:trace>
  <inkml:trace contextRef="#ctx0" brushRef="#br0" timeOffset="284695.0941">21555 13899 0,'70'0'15,"1"0"-15,-36 0 16,-17 0-16,17 18 15</inkml:trace>
  <inkml:trace contextRef="#ctx0" brushRef="#br0" timeOffset="311700.1774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 timeOffset="312028.3093">23195 15752 0,'-35'17'16,"-36"54"-16,18-36 0,-35 88 16,53-52-1,0 0-15,-36 52 16,36-70-16,0 35 16,17-53-16,18-17 15</inkml:trace>
  <inkml:trace contextRef="#ctx0" brushRef="#br0" timeOffset="315893.0734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 timeOffset="316187.215">26335 15963 0,'0'0'0,"18"0"15,34 18 1,-34-1-16,35 19 0,0-1 15,-35-17 1,17-1-16,-18 19 0,1-19 16,-18 1-16,0 17 15,-18-17 1,-52 17-16,35-17 16,-54-1-1,54 1-15,-18 0 16,36-18-16,-1 17 15</inkml:trace>
  <inkml:trace contextRef="#ctx0" brushRef="#br0" timeOffset="317211.7248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36:34.41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1993 3193 0,'0'-18'31,"0"0"-15,-17 18-1,17-17 1,-18 17-16,-17 17 16,17 19-16,-35 34 15,35-17-15,-34 53 16,34-35-16,0 70 16,1-71-1,17 1-15,17-1 16,-17-17-16,53 53 0,-35-53 15,17-18-15,0 1 0,18 16 16,-35-34 0,35 0-16,-36-18 15,1 0-15</inkml:trace>
  <inkml:trace contextRef="#ctx0" brushRef="#br0" timeOffset="383.7822">2240 3651 0,'18'18'16,"17"35"-1,-17-18 1,17 0-16,36 18 15,-36-35-15,0 0 0,53 17 16,-52-18-16,-19-17 16,18 18-16,-17-18 15,-18-18 1</inkml:trace>
  <inkml:trace contextRef="#ctx0" brushRef="#br0" timeOffset="566.5896">2558 3598 0,'-36'89'16,"1"-37"-16,-18 37 16,18-36-16,17-18 15,-35 53 1,36-70-16,17 17 0,0-17 15</inkml:trace>
  <inkml:trace contextRef="#ctx0" brushRef="#br0" timeOffset="1049.487">3087 3916 0,'0'17'0,"0"1"15,-18 35 1,1-35-16,17-1 16,-18 1-16,0 0 0,1 35 15,-1-36 1</inkml:trace>
  <inkml:trace contextRef="#ctx0" brushRef="#br0" timeOffset="1540.9763">3440 3704 0,'-18'0'16,"0"35"-1,18 1-15,-17 52 16,17-53-16,17 0 16,1 1-16,0-1 0,17 0 0,18-17 15,-18 0 1,0-18-16,-17-18 0,17 0 15,-17 1-15,17-36 16,-35 17-16,0-16 16,0 34-16,-17 0 15,17 36 1,0 35-16,0 0 16,17 35-16,-17-35 15,18 53-15,-18-53 16,-18 35-1,18-53-15,-35 36 16,17-54-16,-35-17 16,18 0-16,-53-17 15,53 17-15,-1-18 0,1 0 16,0 1-16,17-1 16,0 18-16,1-18 0,17-17 15,17 18-15</inkml:trace>
  <inkml:trace contextRef="#ctx0" brushRef="#br0" timeOffset="1968.408">3792 3104 0,'18'18'16,"0"-18"-16,52 71 15,-17-18-15,35 88 16,-35-53-16,-17-18 16,34 107-16,-35-107 15,-17 1-15,-18 52 16,-18-70-16,-52 53 15,35-71-15,17 1 0,-35-1 16,35-17 0</inkml:trace>
  <inkml:trace contextRef="#ctx0" brushRef="#br0" timeOffset="9147.8956">7056 3369 0,'-18'0'0,"18"-18"16,18 18-1,-1 18 1,1-18-16,-1 18 16,19-1-16,-19 1 0,54 53 15,-18-36 1,-18-18-16,53 54 0,-52-53 15,52 35-15,-53-36 16,36 18 0,-54-35-16,19 18 15,-54-18 17</inkml:trace>
  <inkml:trace contextRef="#ctx0" brushRef="#br0" timeOffset="9403.3576">7514 3351 0,'-35'36'16,"-18"34"-16,0 1 15,0 17 1,36-53-16,-19 36 16,36-54-16,0 1 15</inkml:trace>
  <inkml:trace contextRef="#ctx0" brushRef="#br0" timeOffset="10198.8341">8237 3334 0,'0'-18'16,"-17"18"-1,-1-18-15,0 18 16,1 0-16,-36 0 0,35 18 15,-35 35 1,36-18-16,-1 36 16,18-36-16,35 36 15,-17-36-15,53 0 16,-36-17-16,53 0 16,-17-18-1,-36 0-15,0 0 16,-17-18-16,-18 0 15,-18 18 1</inkml:trace>
  <inkml:trace contextRef="#ctx0" brushRef="#br0" timeOffset="10424.792">8026 3563 0,'0'18'16,"17"-18"-1,1 17-15,17-17 0,1 0 16,16 0-16,19-17 16,-36 17-16,1-18 15,-1 18-15</inkml:trace>
  <inkml:trace contextRef="#ctx0" brushRef="#br0" timeOffset="10832.7048">8643 2893 0,'0'17'31,"0"54"-15,0-36-16,0 89 15,0-71-15,0 17 16,18 1-16,-1 70 16,1-18-1,0-87-15,17 52 16,-35-53-16,18-17 0,-1-1 15,-17 1-15</inkml:trace>
  <inkml:trace contextRef="#ctx0" brushRef="#br0" timeOffset="11159.8492">8872 2875 0,'0'18'0,"0"17"15,0 0-15,18 54 16,-18 52-1,18-71-15,-18 89 16,17 0-16,1-106 16,0 52-16,-1-69 15,1 17-15,-18-36 16,17 1-16,-17-36 31,-17 1-31</inkml:trace>
  <inkml:trace contextRef="#ctx0" brushRef="#br0" timeOffset="11700.3548">8555 2822 0,'0'-17'16,"18"-1"-16,70 18 16,106-18-1,-106 18-15,88 18 16,-87 0-16,52 52 15,-88-35-15,17 71 16,-52-53 0,-1 53-16,-34-71 15,-36 36-15,18-36 16,-71 0-16,53-17 16,-71 0-1,89-18-15,-18 0 16,53 17-16,35 1 15,54 35 1,-36-18-16,35 18 16,-53 0-16,71 18 15,-71-36-15,36 53 16,-36-53-16,18 18 16,-36-18-16,1 1 15,-18-19-15,18 1 16,-18-36-1,-18 1 1</inkml:trace>
  <inkml:trace contextRef="#ctx0" brushRef="#br0" timeOffset="12506.3518">9578 2646 0,'18'35'16,"-18"-17"-16,0-1 15,17 19-15,-17 34 16,0-34-16,18-19 16,-18 54-16,0-54 15,0 19-15,0-19 16,0-34 0,-18-36-1,18-18 1,0 36-16,0-36 15,0 36-15,18-36 16,-18 54-16,35-36 16,-17 18-16,-1 17 15,1 0-15,17 1 16,-17 17-16,0 35 16,-1-17-16,1 52 15,0-17-15,-1 35 16,-17-35-16,18 35 15,-1-52-15,1 17 16,-18-36 0,0 19-16</inkml:trace>
  <inkml:trace contextRef="#ctx0" brushRef="#br0" timeOffset="12811.9549">10001 2875 0,'0'18'16,"18"-1"-16,17 1 16,-17 0-16,-1-1 15,36 36 1,-35-35-16,17 0 0,-17-1 16,0 1-16,-1-36 46</inkml:trace>
  <inkml:trace contextRef="#ctx0" brushRef="#br0" timeOffset="13006.9907">10248 2858 0,'-35'35'15,"-18"18"1,35-18-16,-52 36 16,35 17-1,-1-53-15,36-17 0,-17 17 0,17-17 16,-18-1-16</inkml:trace>
  <inkml:trace contextRef="#ctx0" brushRef="#br0" timeOffset="16332.5107">11271 3828 0,'0'-18'16,"0"0"15</inkml:trace>
  <inkml:trace contextRef="#ctx0" brushRef="#br0" timeOffset="16365.7185">11271 3828 0,'-35'-18'15,"35"36"-15</inkml:trace>
  <inkml:trace contextRef="#ctx0" brushRef="#br0" timeOffset="16560.8">11201 3845 0,'17'-17'0,"1"17"32,-18 17-17,0 36 1,0-35-16,-35 52 16,17-34-16,-35 34 15,36-34-15,-36 16 16,35-34-16,0 0 15</inkml:trace>
  <inkml:trace contextRef="#ctx0" brushRef="#br0" timeOffset="17561.3245">11906 3422 0,'-17'0'0,"-1"0"15,0 35 1,18-17-16,-17 70 16,17-53-16,35 36 15,-17-36-15,35 18 16,-36-35-16,54-1 15,-36-34-15,18-19 16,-18 19-16,0-54 16,-35 36-16,0-18 15,0 18-15,0 0 16,0 70 15,18 53-31,-18-35 16,35 53-16,-17-36 15,0-17-15,-18 0 0,17 0 16,-17 35 0,0-35-16,-35 0 15,17-35-15,-35 17 16,18-35-16,0 0 16,-18-18-16,0 1 0,18-1 15,17 0-15,1-17 16,17 0-16,35-36 15</inkml:trace>
  <inkml:trace contextRef="#ctx0" brushRef="#br0" timeOffset="18016.9359">12982 3175 0,'0'-53'16,"-35"35"-1,0 18 1,-71 71 0,53 17-1,18-53-15,35 18 16,-18-17-16,18 52 15,35-18-15,36-17 16,35-17 0,-71-19-16,53-17 15,-53 0-15,18-17 16,-53-1-16,0 0 16</inkml:trace>
  <inkml:trace contextRef="#ctx0" brushRef="#br0" timeOffset="18156.5951">12753 3440 0,'18'0'15,"17"-18"-15,-18 18 16,19 0-16,-1 0 16,0 0-16,36-18 15,-53 18-15</inkml:trace>
  <inkml:trace contextRef="#ctx0" brushRef="#br0" timeOffset="18718.3983">13670 2769 0,'-35'-17'15,"-18"-1"1,35 18-16,-35 0 16,36 0-16,-19 18 0,1 17 15,18-17 1,17 17-16,17 35 0,18-34 15,36 34 1,-36-34-16,36 16 16,-36-16-16,18 17 15,-35-18-15,-18 18 16,-18-18-16,0-17 16,-17 17-16,-53 0 15,35-17-15,18-18 0,-1 0 16,19 18-16,-1-18 15,36 0-15,35 0 16,-18 17-16,0-17 0,36 36 16,-36-19-16,-17 36 15,-18-18 1,0 18-16,-18-35 16,-17 35-16,17-18 15,18 0-15,0-17 16,36 0-16,-19-18 15,54 0 1,-36 0-16,36-18 16</inkml:trace>
  <inkml:trace contextRef="#ctx0" brushRef="#br0" timeOffset="19107.9706">14199 3193 0,'-53'0'16,"0"35"-1,1 35 1,34-34-16,18 34 15,35 19-15,-17-54 16,70 18-16,-53-36 16,18-17-16,-17 0 0,16 0 15,19-53-15,-53 18 16,17 0-16,-35 0 16,0-1-16,-18-52 15,1 53-15,-19 0 0,1-1 16,-18 1-16,-35 17 15,53 18-15,-18 0 16,35 0-16,0 18 0,1 0 16,17 17-16,35-17 15</inkml:trace>
  <inkml:trace contextRef="#ctx0" brushRef="#br0" timeOffset="19480.4674">14852 3369 0,'-18'18'15,"18"17"-15,-17-17 0,-19 35 16,19-18-1,-1-18-15,0 1 16,18 0-16,-17-1 0,-1 19 16</inkml:trace>
  <inkml:trace contextRef="#ctx0" brushRef="#br0" timeOffset="19992.7341">15169 3104 0,'0'18'31,"-17"53"-15,17 17-16,0-35 15,0 35-15,0-53 16,17 1-16,1 16 16,-18-34-16,18 0 0,-1-18 15</inkml:trace>
  <inkml:trace contextRef="#ctx0" brushRef="#br0" timeOffset="20697.5098">15381 2734 0,'18'0'16,"-1"0"-16,54 0 16,-18 18-16,0-18 15,35 35-15,-35-17 16,0 17 0,-36-17-16,-17-1 0,-17 18 0,-36 18 15,0-17-15,-18 17 16,36-18-1,0-18-15,35 19 16,-18-19-16,18 19 0,18-19 16,0 1-16,-1 17 0,1-17 0,52 17 15,-52-17 1,17-1-16,-17 1 0,0 0 16,-1-1-16,-17 19 15,0-19-15,-17 1 0,17 0 16,-18-1-16,18 36 15,0-18-15,0 18 16,0-17-16,18-19 16,-1 36-16,1-53 15,-1 35-15,-34-35 32,-36 0-17,18 0-15,-54 0 16,72 0-16,-54 18 15,54 0-15,-1-18 16</inkml:trace>
  <inkml:trace contextRef="#ctx0" brushRef="#br0" timeOffset="57597.2504">1640 5750 0,'0'18'31,"0"17"-31,18 36 15,-18-36 1,0 18-16,0 35 0,-18-35 16,18 0-1,0-35-15,0-1 16,-17 1-16,17-36 16,0 1-16,17-36 15,-17 17-15,18-69 16,-18 69-16,35-52 15,-17 53-15,17-18 16,1 35-16,-1 1 16,0-1-16,-17 18 15,-1 0-15,1 18 0,17-18 16,-35 35-16,18 35 16,-18-17-16,0 0 15,0 36-15,0-54 16,-18-18-16,18 19 15,0-54 1,18-35 0,17 0-1,-17 18-15,-1 0 0,54-54 16,-36 54-16,1 18 16,34-36-16,-35 35 15,1 0-15,-1 18 0,0-17 16,-17 34-1,-18 1-15,0 0 16,0-1-16,0 19 16,-18-1-16,18 0 0,0 0 0,0 1 15,18-1-15,-18 0 16,18 1-16,-1-19 0,1 1 0,-1-1 16,19 19-1,-1-36-15,-17 0 16,17 0-16,-17 0 15,-1-18-15,18 18 16,-17-18-16</inkml:trace>
  <inkml:trace contextRef="#ctx0" brushRef="#br0" timeOffset="58603.367">3704 5680 0,'18'0'0,"-1"0"0,54-18 16,-18 18-1,53-18-15,-71 1 16,53 17-1,-52-18-15,-1 18 0,0 0 16,-53 0 0,1 0-1</inkml:trace>
  <inkml:trace contextRef="#ctx0" brushRef="#br0" timeOffset="58831.9478">3933 5186 0,'0'53'15,"18"-18"-15,0 71 16,-18-36 0,35 72-16,-35-72 15,35 36-15,-17-53 16,17 35-16,-35-70 15,36 17-15,-19-17 16</inkml:trace>
  <inkml:trace contextRef="#ctx0" brushRef="#br0" timeOffset="59209.8122">4427 5821 0,'-17'0'15,"17"-18"1,0 1-16,0-1 16,-18-17-16,18 17 15,0 0-15,0-17 16,18 17-16,-1 18 16,1-17-1,0 17-15,52 0 16,-35 0-16,-17 0 0,17 0 15,1 0-15,-1 0 16,-17 17-16</inkml:trace>
  <inkml:trace contextRef="#ctx0" brushRef="#br0" timeOffset="59671.0715">4921 5662 0,'0'-18'0,"-35"18"15,0 0-15,17 0 0,0 18 16,-17 17-16,0 36 15,35-36-15,0-17 16,35 35 0,18-18-16,-35-17 15,35-18-15,0-18 16,-18 0-16,0 1 0,-17-19 16,-1-16-16,-17 16 15,0-34-15,-17 52 16,-1-17-1,0 35-15,1 0 0,-1 0 16,18 17-16,-17 1 0,17 0 16,0 35-16,17-36 15,-17 19-15,53-1 16,-18-18-16,18 1 16,-17 0-16,-1-18 15,-18-18 1</inkml:trace>
  <inkml:trace contextRef="#ctx0" brushRef="#br0" timeOffset="59789.4346">5186 5715 0,'17'0'15,"-17"18"1,18-1-16,0 1 16,-1 17-16,1-35 15,-18 18-15</inkml:trace>
  <inkml:trace contextRef="#ctx0" brushRef="#br0" timeOffset="59916.0148">5168 5450 0,'0'-35'0,"0"-18"16,-17 36-16,17-1 15,17 18-15</inkml:trace>
  <inkml:trace contextRef="#ctx0" brushRef="#br0" timeOffset="60182.6665">5450 5891 0,'0'18'15,"0"-36"1,0 1-16,0-19 15,0-16-15,0 34 16,0-17-16,18-18 16,0 35-16,17 18 15,-17 0-15,-1 18 16,-17-1-16,18 36 16,0-35-16,-18 35 15,17-36-15,-17 1 16</inkml:trace>
  <inkml:trace contextRef="#ctx0" brushRef="#br0" timeOffset="60333.1652">5768 5662 0,'0'35'16,"0"1"-16,0-19 15,0 1-15,18 17 16,-18-17-16</inkml:trace>
  <inkml:trace contextRef="#ctx0" brushRef="#br0" timeOffset="60499.8941">5786 5380 0,'35'-18'16,"-18"18"-1,1 36-15,-18-19 16</inkml:trace>
  <inkml:trace contextRef="#ctx0" brushRef="#br0" timeOffset="61041.1261">5909 5750 0,'0'-17'31,"18"17"-31,-1 0 16,-17 17 0,0 19-1,18-19 1,0-17-16,-1 0 15,19-17 1,-19-1-16,1 0 0,-18 1 16,17-19-1,-17 19-15,-17 17 16,17 17-16,0 36 16,0 0-1,0-35-15,17 35 16,1-36-16,0 19 15,-18-19-15,35 19 16,-35-1-16,18-17 0,-18 52 16,0-35-16,0 71 15,-18-53-15,0 0 16,1 0-16,-1 0 16,0-18-16,-17-17 15,0-1-15,0-17 16,17 0-16,0-17 0,18-19 15,-17 1-15,17 0 16,35-89-16,-17 72 16,17-19-16,53-17 15,-53 53-15,18-1 0,35 1 16,-35 17-16,0 18 16,-35-17-16</inkml:trace>
  <inkml:trace contextRef="#ctx0" brushRef="#br0" timeOffset="61874.7872">7232 5715 0,'-18'18'16,"18"-1"-1,36 1 1,-1-18-16,35-18 15,-34 1-15,17-36 16,-36 35-16,1-52 16,-18 52-16,-35-35 15,-1 35-15,-34 18 16,35 18-16,-18 35 16,35-18-16,0 36 15,18-36-15,71 18 16,-36-35-16,71 17 15,-53-35-15,53 0 16,-71 0 0,18-35-16,-35 17 15,-18-35-15,0 35 16,-18-17 0,0 17-16,1 18 0,17 18 15,35 17 1,-17-17-16,-1 17 15,71 1 1,-52-19-16,17 1 0,17-1 16,-17 1-1,-35-18-15</inkml:trace>
  <inkml:trace contextRef="#ctx0" brushRef="#br0" timeOffset="62018.0391">7849 5609 0,'-17'35'16,"-1"54"-1,18-36-15,35-1 16,1-34 0,-19-18-16</inkml:trace>
  <inkml:trace contextRef="#ctx0" brushRef="#br0" timeOffset="62563.1745">8290 5574 0,'-35'0'0,"0"0"16,-1 0-16,1 35 16,-35 36-16,52-36 0,0 53 15,36-53-15,53 1 16,-36-19-16,53-17 15,-35 0-15,17-17 16,-52-19 0,17 1-16,-35 0 15,-17-18 1,-1 35-16,-17-17 16,17 17-16,-17 18 15,17 0-15,1 36 16,34-19-16,19 36 15,-1-17 1,-18-19-16,1-17 0,0 35 16,-18-17-1,0-36 17,17 1-32,-17-1 15,18 1-15,0-19 16,-18 19-16,17 17 15,1 0 1,0 0 0,-1 17-1,1 1-15,0 0 16,17 17 0,-18-18-16,1 1 0,17 0 15,-17-1 1,-18 1-16,18-18 15</inkml:trace>
  <inkml:trace contextRef="#ctx0" brushRef="#br0" timeOffset="62957.5147">8837 5750 0,'35'18'16,"-17"0"-16,-18-1 0,35 71 15,-35-17-15,18 70 16,0-88-16,-18 18 16,0-36-16,0 35 15,0-34 1,-18-36-16,18-18 16,-18-17-16,1-53 15,34-36 1,1 54-16,17-72 15,18 19 1,0 70-16,0 35 16,-35 18-16,17 36 15,-35 17 1,-53 35 0,18-71-16,-36 36 0,18-35 15,36-18-15,-1 0 16,18-18-1,35-17-15,-17 0 16</inkml:trace>
  <inkml:trace contextRef="#ctx0" brushRef="#br0" timeOffset="63163.5122">9278 5151 0,'0'-18'15,"0"53"-15,18 0 16,-1 1-16,1 87 16,-18 18-1,0-70-15,0 70 16,0-88-16,0 0 16,18-18-16,-18 0 0,0-17 0,17 0 15</inkml:trace>
  <inkml:trace contextRef="#ctx0" brushRef="#br0" timeOffset="63609.298">9507 5750 0,'18'0'16,"17"-17"0,1-1-16,-19 0 15,1 1-15,-1-19 16,-17 19-1,0-1-15,-35 1 0,18 34 16,-19-17-16,19 35 16,-19 18-16,36-17 15,0-1-15,18 35 16,0-52-16,-1 17 0,36-17 16,-18-18-16,1 0 15,-1-18-15,0-35 16,-17 36-1,0-36-15,-1 35 16,1 1-16,0 17 16,17 35-1,-18 0-15,19 18 16,-19-18-16,1 1 16,-36-1-1,1-17-15,-1-18 0,-52 0 16,34 0-16,19 0 15,-1-18-15,-35 0 16,35 18 0,18-17-16</inkml:trace>
  <inkml:trace contextRef="#ctx0" brushRef="#br0" timeOffset="64127.0891">10760 5239 0,'17'0'32,"1"17"-17,0 19-15,-1-19 16</inkml:trace>
  <inkml:trace contextRef="#ctx0" brushRef="#br0" timeOffset="64237.1353">10813 5644 0,'0'18'16,"0"0"-16,17-18 0,-17-18 31,0 0-31</inkml:trace>
  <inkml:trace contextRef="#ctx0" brushRef="#br0" timeOffset="65255.1772">12418 4939 0,'0'-18'15,"-18"18"1,1 18-16,-1 0 16,0-1-16,-17 18 0,17 18 15,1 53-15,-1-53 16,18 18-16,0 70 15,0-71-15,35 36 16,1-35 0,-1-36-16,35 0 15,-52-35-15,35 0 16,-35-17-16</inkml:trace>
  <inkml:trace contextRef="#ctx0" brushRef="#br0" timeOffset="65544.3056">12594 5327 0,'0'18'31,"18"-1"-31,35 36 0,-18-35 16,0 17-1,1 0-15,-1-17 0,53 35 16,-53-35-16,18 17 16,-35-35-16,0 17 15,-1-17-15,-17 18 0</inkml:trace>
  <inkml:trace contextRef="#ctx0" brushRef="#br0" timeOffset="65777.0114">12912 5274 0,'-18'-18'0,"-17"18"15,-1 36 1,1-1-16,18 18 0,-19-18 16,1 71-1,17-53-15,1-18 0,-1 36 16,18-18 0,18-53-16</inkml:trace>
  <inkml:trace contextRef="#ctx0" brushRef="#br0" timeOffset="66255.8711">13141 4868 0,'0'-17'16,"-35"34"-1,17 19-15,18 69 16,0-34-1,0-36 1,18 1-16,-1 16 16,19-16-16,-1-19 15,-17-17-15,17 18 16,-18-36-16</inkml:trace>
  <inkml:trace contextRef="#ctx0" brushRef="#br0" timeOffset="66433.0419">13370 5080 0,'0'35'16,"18"-17"-16,-18 0 16,18-1-16,-1 1 15,1-1-15</inkml:trace>
  <inkml:trace contextRef="#ctx0" brushRef="#br0" timeOffset="67038.9752">13529 4868 0,'-18'0'15,"18"-17"1,18 17-16,0 17 15,-1 19 1,1 17 0,0-36-16,-18 1 0,0 17 15,0-17-15,0 35 16,0-36-16,-18 1 16,18 0-16,-18-1 15</inkml:trace>
  <inkml:trace contextRef="#ctx0" brushRef="#br0" timeOffset="67430.8223">13811 5574 0,'0'18'16,"-17"-1"-16,17 1 0,-18 17 16,0-17-16,1 17 15,-1-17 1</inkml:trace>
  <inkml:trace contextRef="#ctx0" brushRef="#br0" timeOffset="67941.8459">14164 5309 0,'-18'18'31,"18"53"-31,0-36 16,0 35-16,18-34 15,17 17-15,-17-36 16,35 1-1,-18-18-15,18-18 16,-35-17-16,17 0 16,-17-1-16,-1-17 15,-17 18-15,0 18 16,0-1-16,0 36 16,18 52-1,0-35-15,-1 71 16,1-71-16,-18 71 15,17-53-15,-34 18 16,-1-36-16,1 0 16,-1-17-16,0 0 0,-17-1 15,17-17 1,-35-35-16,18 17 16,18 1-16,-19-19 0,19 1 15,-19-35-15,19 52 16,17-53-1,0 54-15</inkml:trace>
  <inkml:trace contextRef="#ctx0" brushRef="#br0" timeOffset="68335.6875">14587 4763 0,'-17'17'0,"-1"18"15,18 18 1,0-17-16,0 34 16,18 1-1,-1-1 1,1 1-16,0-54 0,17 1 15,-17 0-15,-1-18 16</inkml:trace>
  <inkml:trace contextRef="#ctx0" brushRef="#br0" timeOffset="68518.4129">14834 4992 0,'0'53'0,"18"0"16,-18-36-16,0 19 15,18-19 1</inkml:trace>
  <inkml:trace contextRef="#ctx0" brushRef="#br0" timeOffset="68757.3392">14905 4798 0,'35'35'16,"-17"18"-1,-1-18-15,1-17 16,0 17-16,-1 36 16,-17-54-16,18 19 0,-36-1 15,18-17 1,-17-1-16</inkml:trace>
  <inkml:trace contextRef="#ctx0" brushRef="#br0" timeOffset="69669.6144">15222 4727 0,'18'0'32,"17"18"-17,-17 17-15,17 0 0,-17 1 16,17 17-16,18 70 15,-35-52-15,35 52 16,-36-52-16,1-18 16,0 52-16,-18-52 15,-18 18-15,0-36 16,-17 18-16,17-35 16,-17 17-16,35-17 15,-35-1 1</inkml:trace>
  <inkml:trace contextRef="#ctx0" brushRef="#br0" timeOffset="71834.8444">16069 5503 0,'18'0'0,"-18"18"32,-36 53-17,36-36-15,-35 18 16,35-18-16,-18-17 15,18-1-15,-35 19 16</inkml:trace>
  <inkml:trace contextRef="#ctx0" brushRef="#br0" timeOffset="72172.7254">16581 4763 0,'-18'-36'16,"18"19"-1,-18 17 1,1 53-16,-1-36 15,0 71-15,18-35 16,-17 18-16,17-1 0,0 1 16,0 52-16,17-52 15,36 17 1,-17-35-16,34 0 16,-52-35-16,52 17 15,-52-35-15,35 18 16</inkml:trace>
  <inkml:trace contextRef="#ctx0" brushRef="#br0" timeOffset="72361.9926">16845 5186 0,'35'53'16,"36"0"-16,-53-18 15,70 18-15,-53-18 16,36 18-16,-54-18 16,19-17-16,-19 0 15</inkml:trace>
  <inkml:trace contextRef="#ctx0" brushRef="#br0" timeOffset="72566.9201">17127 5115 0,'-35'0'15,"17"18"1,-17 17-16,-18 36 16,36-36-16,-19 71 15,36-53-15,0-18 0,18 18 16,0-35-16,-1-18 15,19 0-15</inkml:trace>
  <inkml:trace contextRef="#ctx0" brushRef="#br0" timeOffset="72836.31">17339 4639 0,'0'35'15,"0"1"-15,0 34 16,0-35-16,0 36 16,18-53-16,17 17 15,-17-17 1,35 17-16,-36-18 15,1-17 1</inkml:trace>
  <inkml:trace contextRef="#ctx0" brushRef="#br0" timeOffset="73051.9193">17568 4745 0,'18'18'15,"-18"-1"-15,0 18 16,-18 1-16,18-19 16,0 1-16,0 0 0,0-1 15,0 1-15,18 0 16,0-1-16,-1-17 16,19 18-1,-1-36-15,-18 1 16</inkml:trace>
  <inkml:trace contextRef="#ctx0" brushRef="#br0" timeOffset="73223.1361">17727 4657 0,'18'0'15,"-1"17"-15,1 19 16,-18-19-16,18 1 0,-1 35 15,-17-18 1,-17 36-16,-1-36 16,18 0-16</inkml:trace>
  <inkml:trace contextRef="#ctx0" brushRef="#br0" timeOffset="73401.6234">18027 5380 0,'-18'53'16,"-17"0"-1,0 0 1,-1-18-16,-52 18 16,71-36-1</inkml:trace>
  <inkml:trace contextRef="#ctx0" brushRef="#br0" timeOffset="74052.8293">18380 4992 0,'-36'0'16,"19"0"-16,-1 35 15,18 0-15,0 36 16,18-36-16,-1 0 15,19-17-15,-19 17 0,54-17 16,-36 0 0,-17-18-16,35-36 15,-36 19-15,1-1 16,0-17-16,-18 17 0,0-35 16,0 36-16,0-19 15,0 54 1,17 70-16,1 18 15,0-35-15,-18-1 16,17 54-16,-17-71 16,0-1-16,0-16 0,-17-19 15,-1 1-15,-17 0 16,17-18-16,-17-18 16,17 0-16,-17 1 0,-18-54 15,35 36-15,1-18 16</inkml:trace>
  <inkml:trace contextRef="#ctx0" brushRef="#br0" timeOffset="74297.0261">18750 4604 0,'0'17'16,"0"54"-1,18 0-15,-1-19 16,-17-16-16,18-19 0,17 19 16,-17-19-1,0-17-15,-18-17 16</inkml:trace>
  <inkml:trace contextRef="#ctx0" brushRef="#br0" timeOffset="74496.5367">18997 4692 0,'18'18'0,"17"-18"16,-35 17-16,0 19 15,0-1-15,-18 0 16,1-17-16,-1 17 15,18-17-15,18-1 16,-1-17-16,19 18 16,-19-18-16,36 0 15,-35-18-15</inkml:trace>
  <inkml:trace contextRef="#ctx0" brushRef="#br0" timeOffset="74697.869">19279 4621 0,'18'36'16,"0"17"0,-18-18-16,0-17 0,0 34 15,0 1 1,-18-17-1,0-36-15,1 17 0</inkml:trace>
  <inkml:trace contextRef="#ctx0" brushRef="#br0" timeOffset="75021.1464">19420 4410 0,'36'35'16,"-19"-17"-1,19 17-15,-1 18 0,53 53 16,-53-36-16,36 71 15,-53-52-15,-1-19 16,-17 1-16,-17 70 16,-1-71-16,0-17 0,-17 0 15,-18 18 1,35-54-16,1 1 0,-1 0 16,1-18-16</inkml:trace>
  <inkml:trace contextRef="#ctx0" brushRef="#br0" timeOffset="75588.9281">20285 5239 0,'0'17'16,"-18"-17"-16,18 36 15,-35 17 1,17-18-16,1 35 15,-1-52-15,0 17 0,-17 1 16</inkml:trace>
  <inkml:trace contextRef="#ctx0" brushRef="#br0" timeOffset="75805.2861">20761 5362 0,'18'0'0,"-1"0"15,19 0 1,-1 0-16</inkml:trace>
  <inkml:trace contextRef="#ctx0" brushRef="#br0" timeOffset="75953.9501">21167 5362 0,'17'0'16,"1"0"-16,0 0 15,-1-17-15,19 17 16</inkml:trace>
  <inkml:trace contextRef="#ctx0" brushRef="#br0" timeOffset="76081.6005">21537 5380 0,'18'-18'15,"-1"1"1</inkml:trace>
  <inkml:trace contextRef="#ctx0" brushRef="#br0" timeOffset="76225.3237">21749 5380 0,'17'0'15,"1"-18"1,0 18 0</inkml:trace>
  <inkml:trace contextRef="#ctx0" brushRef="#br0" timeOffset="76527.5048">22313 5345 0,'0'0'0,"0"17"0,-17 36 15,-19-18-15,-34 18 16,34-17-16,-16-19 16,16 1-16,1 0 0,-18-1 15</inkml:trace>
  <inkml:trace contextRef="#ctx0" brushRef="#br0" timeOffset="77389.0735">22895 4480 0,'-17'0'16,"-1"18"-16,-17 35 15,35-18 1,-18 71-16,18-35 15,-18-1-15,18 1 0,0-1 16,0 1-16,36 35 16,-19-54-16,36 37 15,-17-54-15,16 0 16,-16-17-16,-19-18 16</inkml:trace>
  <inkml:trace contextRef="#ctx0" brushRef="#br0" timeOffset="77583.7756">23072 5027 0,'17'18'16,"1"-1"-16,70 36 16,-35-17-16,71 16 15,-72-16 1,1-19-16,18 36 15,-53-35-15,-1 0 16</inkml:trace>
  <inkml:trace contextRef="#ctx0" brushRef="#br0" timeOffset="77784.8802">23460 4957 0,'-53'17'0,"0"36"16,0 18-1,0 34-15,35-69 16,18 34 0,18-34-16,0-1 15,-1-35-15</inkml:trace>
  <inkml:trace contextRef="#ctx0" brushRef="#br0" timeOffset="78211.4019">23601 4374 0,'-35'0'16,"17"53"-16,0-17 16,18 52-1,0-35-15,0-18 0,18 18 0,0-18 16,17 1-16,0-1 15,0-18-15,1 1 16,-19-18-16</inkml:trace>
  <inkml:trace contextRef="#ctx0" brushRef="#br0" timeOffset="78639.6437">23760 4586 0,'0'18'0,"0"35"16,0-18-16,17 0 16,1-17-16,-18 0 15,18-18-15,-18-18 16,17-17 0,-17-1-16,18-17 15,-1 36-15,19-1 16,-19 18-1,-17 35 1,0-17-16,0 17 16,0-17-16,0 0 15,0-1 1,18-17-16,0-17 16,-1-19-1,-17 19-15,36-1 16,-19 18-16,-17 18 15,18-18-15,-1 35 16,-17-17-16,18 35 16,0-36-1,-18 1 1</inkml:trace>
  <inkml:trace contextRef="#ctx0" brushRef="#br0" timeOffset="78819.4285">24183 4463 0,'35'17'16,"0"36"-16,-17-18 16,17 36-16,-35-36 15,0 36-15,-17-36 16,-19 53-16,1-35 15,18-17-15</inkml:trace>
  <inkml:trace contextRef="#ctx0" brushRef="#br0" timeOffset="78991.4847">24465 5203 0,'0'18'0,"-17"35"16,-1-35-16,0 17 16,-35 0-1,18-17-15,0-18 0</inkml:trace>
  <inkml:trace contextRef="#ctx0" brushRef="#br0" timeOffset="79691.6994">24888 4992 0,'0'-18'16,"-17"18"-1,17 18 16,17 35-31,1-36 16,-18 1-16,18 0 0,-1-1 16,19 1-16,-19-18 15,19-18 1,-19 1-16,19-19 16,-19 1-16,-17 17 0,0 1 15,18-1-15,-1 36 16,1 52-1,0 1-15,-18-1 16,17-17-16,1 18 0,17 70 16,-35-88-16,18 35 15,-18-70-15,-18 17 16,1-35-16,-36-18 16,17 1-16,-34-36 15,35 18-15,-18-18 16,17 17-16,19 1 15</inkml:trace>
  <inkml:trace contextRef="#ctx0" brushRef="#br0" timeOffset="79970.084">25277 4463 0,'-18'-18'16,"0"18"0,1 53-1,17-18-15,17 53 16,-17-35-16,36 36 15,-19-54-15,18-18 16,1 19-16,-19-36 16</inkml:trace>
  <inkml:trace contextRef="#ctx0" brushRef="#br0" timeOffset="80386.4777">25471 4621 0,'0'36'16,"0"-19"-16,0 19 16,17-19-16,1-17 31,-18-17-31,0-19 16,17 19-16,1-19 15,-18 19 1,35 17-16,-17 0 15,-18 17 1,0 19-16,0-19 16,0 1-16,18 0 15,-1-36 17,1 18-32,17-35 15,-17 17-15,17 0 16,-17 18-16,17 0 15,-17 18-15,-18 17 16,0-17 0,0 0-16,0 17 15,0-17-15,0-1 16</inkml:trace>
  <inkml:trace contextRef="#ctx0" brushRef="#br0" timeOffset="80582.3053">25929 4480 0,'35'18'16,"1"17"0,-1 18-1,0 0-15,-35 18 16,0-36-16,-17 35 15,-19-34 1,19-19-16</inkml:trace>
  <inkml:trace contextRef="#ctx0" brushRef="#br0" timeOffset="81404.2511">26123 4304 0,'0'-18'15,"0"36"17,0 0-32,35 52 15,1-35-15,17 89 16,-36-71-16,54 70 15,-53-52-15,17 52 16,-18-52-16,-17 52 16,0-70-16,-35 35 15,18-35-15,-1-35 16,0 17-16,1-17 16,-36 35-16,17-36 15</inkml:trace>
  <inkml:trace contextRef="#ctx0" brushRef="#br0" timeOffset="82978.0684">26511 4198 0,'18'0'15,"0"0"1,17 0-16,0 0 16,36 18-16,-18-1 15,-1 36-15,-34-35 16,-18 17-16,0-17 15,-53 35 1,36-36-16,-72 54 16,54-36-16,0 36 15,17-36-15,18 36 16,18-36-16,35 35 16,-18-34-16,36 17 15,-36-36-15,0 36 16,-17-35-16,-18 35 15,0-18-15,-18 18 16,0-18-16,18 36 16,-17-18-16,34 17 15,1-34-15,17 16 16,1-16 0,-1 17-16,-17-36 15,-1 19-15,-52-19 16,-18-17-1,18 0-15,-53 0 16,35 0 0,-53 0-16</inkml:trace>
  <inkml:trace contextRef="#ctx0" brushRef="#br0" timeOffset="83978.8899">11853 4621 0,'-17'0'16,"-1"-17"-16,-17 17 0,0 17 15,-36 1 1,36 0-16,17 17 0,0-17 0,1 35 15,17-18 1,0 0-16,17 0 0,1 1 16,17 17-16,-17-18 15,17-18-15,-17 19 0,17-19 16,0 54-16,-35-36 16,0 18-16,0-18 15,-17 1-15,-36 34 16,35-34-16,-17-1 0,0-18 15,17 1-15,-35 17 16,35-17-16,1 17 16,17-17-16,17 0 15,1 34-15,0-16 16,-1-19-16,19 54 16,-19-18-16,-17 35 15,0 0 1,18-52-16,-18 16 15,18-34-15,-18 0 0,53-1 16,-36-17-16,36 0 16,-18 0-16,1-17 0</inkml:trace>
  <inkml:trace contextRef="#ctx0" brushRef="#br0" timeOffset="111878.8715">3422 7214 0,'18'0'31,"-1"36"-31,1 52 16,0-18-16,-18 1 15,0 70-15,0-70 16,0 17 0,0-71-16,0 19 15,-18-54-15,18-35 16,0 0-1,18 0-15,-18 0 0,0-52 16,17 52-16,1-36 16,-18 54-16,35 18 15,-17 34 1,-1 36-16,-17 0 16,0 0-16,0-18 15,18 53-15,-18-70 0,18 0 16,-1-18-1,1 0-15,0-18 0,17-35 16,-18 18-16,1-18 16,35-18-16,-35 18 15,35 1-15,-36 34 16,1 36 0,-18-1-16,0 89 15,0-53-15,-18 53 16,18-53-16,0 0 0,0-18 15,35 35-15,-17-52 16,0 17-16,-1-17 0,54-18 16,-53 0-1,17 0-15,0 0 16,-17-18-16</inkml:trace>
  <inkml:trace contextRef="#ctx0" brushRef="#br0" timeOffset="112242.5483">4357 7479 0,'17'0'16,"19"-18"-1,-1 18-15,0 0 0,1 0 16,16 0-16,-16-17 0,17 17 16,-18 0-16,-35 17 15,18-17-15</inkml:trace>
  <inkml:trace contextRef="#ctx0" brushRef="#br0" timeOffset="112369.8554">4463 7691 0,'53'0'16,"17"-18"0,-17 0-16,-18 18 15,-17-17-15</inkml:trace>
  <inkml:trace contextRef="#ctx0" brushRef="#br0" timeOffset="113871.2009">5221 7267 0,'0'71'16,"0"-18"-16,0 0 16,18 70-16,-18-52 15,0-18-15,0-1 16,0-16-16,0-19 0,17 19 15,-17-54-15,0-35 16,18-35 0,-18 35-16,18-70 15,-18 70-15,35-36 16,-17 54-16,-1 18 16,1 34-16,0 36 15,-18-18 1,0 71-16,17-71 15,1 36-15,-1-36 16,19-35-16,-19 0 16,19-35-16,-19 0 15,19-36 1,-36 36-16,35-36 16,-18 36-16,19 0 15,-19 35-15,-17 53 16,0 0-16,18 52 15,-18 1 1,18-53-16,-18 0 16,17 0-16,1-18 15,-18-17-15,18-18 16</inkml:trace>
  <inkml:trace contextRef="#ctx0" brushRef="#br0" timeOffset="114387.9785">5962 7761 0,'35'0'15,"1"0"1,-19 0-16,18 0 16,36-18-16,-36 18 0,36-17 15,-54 17-15,1-18 16</inkml:trace>
  <inkml:trace contextRef="#ctx0" brushRef="#br0" timeOffset="114571.0699">6103 7532 0,'0'53'16,"0"-18"-16,0 18 16,0 35-16,0-53 15,0 18-15,18-17 16,-1-1-16,1-17 15,0-1-15,-1 1 0,1-18 0</inkml:trace>
  <inkml:trace contextRef="#ctx0" brushRef="#br0" timeOffset="114894">6385 7885 0,'0'35'0,"18"-17"15,-36-36 17,1-35-17,17 35-15,-18-17 16,18-18-16,18 18 16,17 17-16,-17 1 0,17-1 15,35 18-15,-34 0 16,-19 0-16,1 18 15,0-1-15,-1 1 16,-17-1-16,0 1 0,18 17 16,-36-35-16,18 18 0,-17-18 15,-1 0 1</inkml:trace>
  <inkml:trace contextRef="#ctx0" brushRef="#br0" timeOffset="115394.135">6703 7743 0,'0'0'0,"-18"18"0,18 0 15,0-1 1,-17 19 0,17-19-16,0 1 0,35 17 15,-35-17-15,35 17 16,-17-35-1,17 18-15,-17-18 16,-1-35 0,-17 17-1,0 0-15,0 1 0,0-19 16,-17 1-16,-1 35 16,0-18-16,1 18 15,-1-17 1,18 34-16,18 19 15,-1-1 1,-17-17-16,18-1 16,0 1-16,17 0 15,-17-1-15,17-17 16,-18 0-16,1 0 16</inkml:trace>
  <inkml:trace contextRef="#ctx0" brushRef="#br0" timeOffset="115561.9882">6985 7796 0,'0'36'16,"0"-19"-16,18 1 16,-1 0-16,-17-1 15,36 1 1,-19-18-16</inkml:trace>
  <inkml:trace contextRef="#ctx0" brushRef="#br0" timeOffset="115677.5709">6985 7532 0</inkml:trace>
  <inkml:trace contextRef="#ctx0" brushRef="#br0" timeOffset="115933.1016">7214 7990 0,'0'18'16,"-17"-18"-16,17-18 15,17-17-15,-17 0 16,18 17-16,17-52 16,-35 52-16,18-17 0,17 17 15,-17 36 1,-1 17 0,-17 0-16,18 1 0,0-1 15,-1 0-15,1-17 16,0-1-16</inkml:trace>
  <inkml:trace contextRef="#ctx0" brushRef="#br0" timeOffset="120732.0887">12188 7144 0,'0'35'15,"0"53"1,0-35-16,0 0 0,0 0 16,0 35-1,0-53-15,0 1 16,0-72-1,0-34 1,18 17-16,-18-35 16,18 35-16,-1-35 15,1 52-15,17 1 16,-17 35-16,0 35 16,-1 1-16,1 34 15,-18-17-15,18 0 16,-18-35-1,17-1-15,1-17 16,-1-35-16,19 17 16,-1-52-16,-17 35 15,35-18-15,-36 17 16,1 1 0,-1 35-16,-17 18 15,18-1-15,-18 54 16,0-36-16,18 53 15,-18-52-15,17 17 16,-17-36-16,18 19 16,-18-19-16</inkml:trace>
  <inkml:trace contextRef="#ctx0" brushRef="#br0" timeOffset="121112.0599">12912 7497 0,'17'0'15,"1"0"-15,17 0 16,1 0-1,16-18-15,-34 18 16,17 0 0,-17 0-16</inkml:trace>
  <inkml:trace contextRef="#ctx0" brushRef="#br0" timeOffset="121294.8784">13035 7285 0,'0'0'0,"0"18"0,-17 17 15,17-18-15,0 54 16,0-36-16,17 53 16,-17-52-16,18-1 0,-18-17 15,17 17-15,-17-17 16</inkml:trace>
  <inkml:trace contextRef="#ctx0" brushRef="#br0" timeOffset="121639.4248">13229 7638 0,'35'-18'16,"-17"0"-16,35 1 15,-35-1-15,-1-17 16,1 17-16,-18 1 0,-18-1 16,-17 18-1,17 0-15,1 0 16,-1 18-16,0-1 15,1 1-15,17-1 16,0 1-16,17 17 0,1-17 16,0 0-16,35-1 15,-36 1-15,1-18 0,17 18 16,-17-18 0</inkml:trace>
  <inkml:trace contextRef="#ctx0" brushRef="#br0" timeOffset="121939.3673">13635 7479 0,'-53'0'16,"18"18"-1,17-1 1,18 1-16,0-1 15,18 1-15,17 0 16,0-1-16,-17 1 16,0 0-16,17-1 15,-35 1-15,0 0 16,-18-1-16,1 1 16,-19-18-16,1 0 15,17 0-15,-17 0 16,17 0-16</inkml:trace>
  <inkml:trace contextRef="#ctx0" brushRef="#br0" timeOffset="122129.5272">13776 7567 0,'53'-18'16,"0"1"0,-18-1-16,-17 18 15</inkml:trace>
  <inkml:trace contextRef="#ctx0" brushRef="#br0" timeOffset="122396.3123">13829 7338 0,'0'17'0,"-18"19"16,18-19-1,0 54-15,0-36 16,-17 71-1,34-71-15,1 18 16,17-18 0,-17-17-16,35-18 15,-18 0-15,0-18 0,1 1 16,-19-1-16</inkml:trace>
  <inkml:trace contextRef="#ctx0" brushRef="#br0" timeOffset="124992.6984">14711 7338 0,'17'0'47,"1"0"-47,17 0 0,36-18 15,-36 18-15,1 0 16,34 0-16,-35 0 16,-17 0-1,-36 18-15</inkml:trace>
  <inkml:trace contextRef="#ctx0" brushRef="#br0" timeOffset="125605.4991">14781 7514 0,'18'0'15,"0"0"1,-1 0-1,19 0-15,-1 0 16,-17 0-16,17 18 16,-18-18-16,1 0 15</inkml:trace>
  <inkml:trace contextRef="#ctx0" brushRef="#br0" timeOffset="125815.4884">15540 7355 0,'53'-17'16,"17"-1"-16,36-17 15,-71 35-15,36-18 16,-53 18-1,-1 0-15</inkml:trace>
  <inkml:trace contextRef="#ctx0" brushRef="#br0" timeOffset="125988.8412">15540 7461 0,'18'18'0,"17"-18"16,35 18-16,-17-36 15,53 0-15,-71 18 16,1-17-16,-1 17 16,-53 0-1</inkml:trace>
  <inkml:trace contextRef="#ctx0" brushRef="#br0" timeOffset="126206.9119">15575 7091 0,'18'88'16,"-1"36"-16,-17 17 16,18-88-16,17 70 15,-35-70-15,53 17 16,-53-52-16,18-18 15,0-35 1</inkml:trace>
  <inkml:trace contextRef="#ctx0" brushRef="#br0" timeOffset="126388.7054">15734 7108 0,'35'89'15,"-17"-1"1,17 35 0,-17-70-16,-1 0 0,1 18 15,0-1 1,-1-52-16,1 0 16</inkml:trace>
  <inkml:trace contextRef="#ctx0" brushRef="#br0" timeOffset="126617.9361">16051 7303 0,'36'-18'16,"-19"18"-1,19 0-15,34-18 16,-17 1-16,0-1 16,-18 18-16,-17-18 15</inkml:trace>
  <inkml:trace contextRef="#ctx0" brushRef="#br0" timeOffset="126790.1188">16122 7108 0,'35'106'15,"-17"-53"-15,-18 0 0,35 71 16,-35-54-16,18 36 16,-1-71-1,-17 1-15,18-1 16</inkml:trace>
  <inkml:trace contextRef="#ctx0" brushRef="#br0" timeOffset="127066.3994">16369 7514 0,'35'-17'15,"-17"17"-15,17-36 16,0 19-16,1-1 15,-19 0 1,1 1-16,-36 17 16,-17-18-16,17 18 15,-35 35-15,36-35 16,-1 18-16,1 17 16,-1-17-16,18 17 15,18-17-15,-1-1 16,18 1-16,18 0 15,-35-18-15</inkml:trace>
  <inkml:trace contextRef="#ctx0" brushRef="#br0" timeOffset="127311.5386">16686 7373 0,'-17'18'16,"-1"-1"-1,18 19 1,18 17-16,-1-36 16,19 1-16,-1 17 15,-17-17 1,-36-1 0,-17-17-1,-18 0 1,35 0-16</inkml:trace>
  <inkml:trace contextRef="#ctx0" brushRef="#br0" timeOffset="127456.3332">16916 7373 0,'35'0'16,"-17"-18"-16,17 18 0,-17-17 15,-1-18 1</inkml:trace>
  <inkml:trace contextRef="#ctx0" brushRef="#br0" timeOffset="127622.4059">16933 7144 0,'0'0'0,"0"35"0,0 0 0,36 54 15,-19-37-15,19 54 16,-19-53-16,18 35 16,-17-35-1,-18-35-15</inkml:trace>
  <inkml:trace contextRef="#ctx0" brushRef="#br0" timeOffset="128579.7866">18027 7391 0,'0'0'0,"0"17"15,35-34 1,1 17-16,16-36 16,-16 19-1,-19-1-15,1-35 16,-18 36-16,-18-36 15,1 35-15,-54 0 16,36 18-16,-18 36 16,18-1-16,17 36 15,18-36-15,35 53 16,1-53-16,69 1 16,-52-19-16,71 18 15,-71-35-15,17 0 16,-52-17-16,0-1 15,-18 1 1,0-36-16,-18 35 16,0-17-16,18 17 15,18 18 1,0 0-16,52 18 16,-17-1-16,35 1 15,-35 0-15,0-1 16,-18 1-16,18 0 15,-35-18-15,0 0 16</inkml:trace>
  <inkml:trace contextRef="#ctx0" brushRef="#br0" timeOffset="128752.511">18821 7250 0,'-18'0'16,"0"35"-1,-34 18 1,16 17-16,36-34 16,-17 17-16,17-18 15,35 0-15,-17-17 16</inkml:trace>
  <inkml:trace contextRef="#ctx0" brushRef="#br0" timeOffset="129252.6386">19085 7250 0,'-53'0'16,"0"35"-16,18-17 16,18 52-1,17-35-15,0 1 0,17-1 0,36 18 16,-18-36-1,-17-17-15,53 0 16,-54-17-16,1-1 0,-1-17 16,-17 0-16,0-18 15,-17 35 1,-1 0-16,18 36 31,0 35-31,18-35 16,-1-1-16,19 36 15,-19-35-15,1-18 16,-18-18 0,0-17-1,0 0-15,0-1 16,18 19-16,-1-1 16,1 18-1,-18 18 1,18-18-16,-18 17 0,17 1 15,-17 0 1,18-1-16,-18 1 16,0 0-1,18-18-15,-1 0 16</inkml:trace>
  <inkml:trace contextRef="#ctx0" brushRef="#br0" timeOffset="129631.1827">19509 7408 0,'17'53'16,"-17"-17"-16,18 52 16,0-35-16,-1 35 0,1-35 15,-18-18-15,0 0 16,0-17-16,0 0 0,-18-18 15,1-18 1,17-70-16,-18 35 16,18-53-16,0 35 15,35-70 1,-17 88-16,17-17 16,0 52-16,1 18 15,-19 18-15,19 35 16,-36-18-16,0 0 15,-18 1-15,0-1 0,1 0 16,-1-17-16,0-1 16,1-17-16,-1 18 0,0-18 15,18-18-15,0-17 16</inkml:trace>
  <inkml:trace contextRef="#ctx0" brushRef="#br0" timeOffset="129846.9904">19791 6932 0,'0'88'0,"17"0"15,-17-35-15,18 53 16,-18 0-1,0-53-15,0 35 16,18-35-16,-18-18 16</inkml:trace>
  <inkml:trace contextRef="#ctx0" brushRef="#br0" timeOffset="130280.9486">19950 7426 0,'17'0'0,"1"0"16,0 0-16,-1 0 0,18 0 16,-17-18-1,0 1-15,-1-1 16,-17 0-16,-17-17 16,-1 18-16,-17-1 15,17 18-15,1 18 16,-1-1-16,18 54 15,0-54-15,35 54 16,-17-53-16,35 17 16,-18-18-16,36-17 15,-54-17-15,36-1 16,-35 1-16,35-19 16,-36 19-16,19 17 15,-19 0 1,18 35-16,-35-17 15,18 17-15,-18-18 16,0 19-16,-18-19 16,1-17-16,-18 18 0,17-18 15,-17 0 1,-1 0-16,19 0 0,-36 0 16,35 0-16</inkml:trace>
  <inkml:trace contextRef="#ctx0" brushRef="#br0" timeOffset="130409.2807">20708 7567 0,'-35'-35'15,"0"35"-15</inkml:trace>
  <inkml:trace contextRef="#ctx0" brushRef="#br0" timeOffset="140653.2025">2611 11148 0,'0'-18'16,"0"36"31,52 35-32,-16 0-15,-1 0 16,53 88 0,36 17-16,-71-87 15,0 0-15,70 70 16,-52-88-16,-19-1 0,37 37 15,-54-72 1,0 19-16,18-1 16,-35-18-16,-1-17 15,-34 0 1,-18-35 0,-1 18-16</inkml:trace>
  <inkml:trace contextRef="#ctx0" brushRef="#br0" timeOffset="140972.122">3440 11165 0,'0'-17'16,"-18"17"0,-17 35-1,-1 0-15,-17 54 0,18-19 16,0 1-16,-18 17 0,18 0 16,-18 0-16,-35 106 15,35-123-15,-18 52 16,54-70-16,-1 0 15,18-18-15,0-17 0,0 0 16,18-1-16,17-34 16</inkml:trace>
  <inkml:trace contextRef="#ctx0" brushRef="#br0" timeOffset="141792.9327">4163 11536 0,'0'17'0,"17"-17"16,19 0-16,17 0 16,0 0-16,35 0 15,-53 0 1,36-17-16,-36 17 16,-18 0-16,1 17 15,-36 1 1</inkml:trace>
  <inkml:trace contextRef="#ctx0" brushRef="#br0" timeOffset="141938.2357">4269 11765 0,'17'18'16,"19"-18"0,34 0-1,-52 0-15,17 0 0,-17 0 16,-1 0-16,1 0 0,0 17 0,-1-17 15</inkml:trace>
  <inkml:trace contextRef="#ctx0" brushRef="#br0" timeOffset="143623.3767">5697 9402 0,'0'17'16,"36"-17"-16,-19 0 15,19 0-15,52-35 16,-53 17 0,0 18-16,-17-17 15</inkml:trace>
  <inkml:trace contextRef="#ctx0" brushRef="#br0" timeOffset="144623.5013">5680 9437 0,'0'-18'16,"0"36"-1,0-1 1,17 36 0,1-17-1,-18 34 1,18 18-16,-18-35 16,0 53-1,17 35-15,-17-70 0,18 70 16,-18-71-16,18 54 15,-18-53 1,0 52-16,0-52 16,17 34-16,-17-52 15,18 53-15,-1-53 16,1 53-16,-18-36 16,18 36-1,-18-35-15,0-18 0,0 70 16,0-17-1,0-35-15,0 34 16,-18-52-16,18 53 16,0-53-16,0 53 15,0-53-15,0 53 16,0-53-16,-18 70 16,18-70-16,0 53 15,-17-53-15,-1 53 16,18-54-16,-17 37 15,-1-36 1,18 17-16,-18-17 16,18 18-16,0-54 15,18 19-15,-18 34 16,18 18 0,-18-52-16,17 16 0,-17-16 0,0 70 15,18-53 1,-18-1-16,0 1 0,0 36 15,17 16 1,-17-69-16,0 17 0,0 35 16,0-35-1,0 0-15,0 35 16,0-35-16,0-18 0,0 53 16,0-35-16,18 18 15,-18-36-15,0 35 16,0-52-16,0 17 15,0-17 1,0 17-16,0-17 16,0 0-16,-18-1 15,18 1-15,-17 0 16,17 17 0,0-18-1,17-17 1,19 0-16,-19 0 15,19-17-15,34 17 16,-34 0-16,34 0 16,-35 0-16,1 35 15,-19-17-15</inkml:trace>
  <inkml:trace contextRef="#ctx0" brushRef="#br0" timeOffset="146721.0281">12700 6033 0,'0'17'31,"18"1"-15,17-1-1,0-17-15,0 0 0,1 0 16,34 0-16,-52 0 15,35 0-15,-35 0 16,17 0-16</inkml:trace>
  <inkml:trace contextRef="#ctx0" brushRef="#br0" timeOffset="147604.8009">16880 5927 0,'18'0'16,"17"0"-1,-17 0-15,53-18 16,17 18-1,-53 0-15,18 0 16,-18-18-16,36 18 16,-54 0-16,1 0 15</inkml:trace>
  <inkml:trace contextRef="#ctx0" brushRef="#br0" timeOffset="148443.9513">23178 5768 0,'-18'0'15,"36"0"17,34 0-32,1 0 15,71 0-15,-71 0 16,17 0-16,1 0 15,-54 0-15</inkml:trace>
  <inkml:trace contextRef="#ctx0" brushRef="#br0" timeOffset="152064.3853">6579 11571 0,'-17'0'15,"34"0"16,19 35-15,-1-17-16,35 53 16,-17-36-16,18 35 15,-18-34-15,17 34 16,-34-52-16,34 17 16,-52-17-16,-1-18 15,1 0-15,-36 0 16,1 0-16,-1 0 15</inkml:trace>
  <inkml:trace contextRef="#ctx0" brushRef="#br0" timeOffset="152309.8059">6914 11518 0,'-35'-17'16,"0"34"0,17 18-16,-17 36 15,17-18-15,1-18 16,-1 18-16,0 35 16,1-35-16,17-17 0,0-19 15,0 1-15,0-1 16,17-17-16,19-17 0</inkml:trace>
  <inkml:trace contextRef="#ctx0" brushRef="#br0" timeOffset="152849.1236">7161 11218 0,'18'-17'16,"-36"17"0,1 0-1,-1 17 1,0 19 0,1 34-16,17-35 0,0 36 15,17 0 1,1-36-16,35 18 15,-18-36-15,-17-17 16,53 18-16,-36-36 16,-18 18-16</inkml:trace>
  <inkml:trace contextRef="#ctx0" brushRef="#br0" timeOffset="153026.7561">7338 11342 0,'0'17'16,"0"19"0,0 17-16,0-36 15,17 1-15,1 17 0,0-17 16,-1-1 0,1-17-16</inkml:trace>
  <inkml:trace contextRef="#ctx0" brushRef="#br0" timeOffset="153226.7655">7514 11218 0,'18'18'16,"-1"0"-1,1 35-15,0-18 16,-1 0-16,1 53 15,-18-52-15,18 34 16,-18-52-16,-18-1 16,18 1-16</inkml:trace>
  <inkml:trace contextRef="#ctx0" brushRef="#br0" timeOffset="153945.6213">7003 9384 0,'0'18'31,"-18"17"-16,18 0-15,0 36 16,0-18-16,0-1 16,0 19-16,0 17 15,0 0-15,0 18 0,0 106 16,0-106-16,18-18 16,-18 0-16,35 53 15,-35-105-15,35 34 16,-17-52-16,-1-1 15,1-17-15</inkml:trace>
  <inkml:trace contextRef="#ctx0" brushRef="#br0" timeOffset="154868.8039">7073 12629 0,'-17'0'15,"17"-17"1,0 34 15,0 1-15,0 0-16,-18 35 15,18-18-15,0 71 16,0-36-16,0 89 16,0-53-16,-18 106 15,18-107-15,0 89 16,0-105-16,0 87 16,0-88-16,-17 71 15,17-88 1,0 70-16,0-88 15,0 17-15,0-35 16,17-17-16,1-18 16,-18-35-1</inkml:trace>
  <inkml:trace contextRef="#ctx0" brushRef="#br0" timeOffset="157258.357">8220 11518 0,'0'-17'16,"17"17"0,1 0-16,53 35 15,-36-18 1,0 19-16,53 17 15,-35-36-15,18 36 16,-18-35-16,-36 0 0,19-1 16,-1 18-1,-35-17-15,-18-18 16,1 0 0</inkml:trace>
  <inkml:trace contextRef="#ctx0" brushRef="#br0" timeOffset="157505.2724">8573 11377 0,'-36'18'15,"1"17"1,0 36-1,-1 17-15,19-35 0,-19 35 16,36-18 0,0-34-16,0-1 0,36 0 15,-1-35 1</inkml:trace>
  <inkml:trace contextRef="#ctx0" brushRef="#br0" timeOffset="157777.3339">8767 11183 0,'-18'-18'16,"0"18"-1,1 18-15,-1 17 16,18 1-16,0-19 0,18 1 16,-18 17-16,17-17 0,1-1 15,0 1-15,17 17 16,-18-17-16,1-18 0,17 18 16</inkml:trace>
  <inkml:trace contextRef="#ctx0" brushRef="#br0" timeOffset="158026.9774">8890 11148 0,'0'-18'16,"18"18"-16,-1 0 15,-17 18-15,36-1 16,-36 1-16,0 17 15,0-17-15,0 0 0,-18-1 16,0 1 0,18 17-16,0-17 15,36-1 1,-1-17-16,0 0 16,18-17-16</inkml:trace>
  <inkml:trace contextRef="#ctx0" brushRef="#br0" timeOffset="158216.5571">9190 11148 0,'18'17'16,"-1"1"-16,-17 35 15,0-18-15,0 18 16,-17-35-16,-1 35 15,0-36-15,-17-17 16,17 0-16</inkml:trace>
  <inkml:trace contextRef="#ctx0" brushRef="#br0" timeOffset="158777.1928">8678 9543 0,'-17'-18'31,"17"36"-31,-18-1 16,18 19-16,0 34 15,0-35-15,0 71 16,0-18-16,0 71 16,0-71-1,18 53-15,-18-88 16,17 71-16,-17-89 16,0 53-16</inkml:trace>
  <inkml:trace contextRef="#ctx0" brushRef="#br0" timeOffset="159634.0283">8696 12506 0,'0'18'31,"0"-1"-15,0 1-16,18 52 16,-18-34-16,0 17 15,0 17-15,0 107 16,-18-72-16,18 37 16,-18-19-16,-17 177 15,17-177-15,18 89 16,18-124-16,0 36 15,-1-89-15,19 36 16,-36-36-16,17-18 16,-17 1-16,0-36 15,0 1 17</inkml:trace>
  <inkml:trace contextRef="#ctx0" brushRef="#br0" timeOffset="160168.2947">9772 11748 0,'18'0'16,"-1"0"-1,1 0-15</inkml:trace>
  <inkml:trace contextRef="#ctx0" brushRef="#br0" timeOffset="160308.8805">10054 11800 0,'18'-17'31,"-1"17"-31</inkml:trace>
  <inkml:trace contextRef="#ctx0" brushRef="#br0" timeOffset="160550.992">10372 11836 0,'17'0'0,"1"0"16,-18 17 0,0 1-1,0 0 1,0-1-16</inkml:trace>
  <inkml:trace contextRef="#ctx0" brushRef="#br0" timeOffset="161624.2027">10760 11501 0,'0'17'16,"0"1"-16,17 17 0,19 0 16,-1 1-1,0-19-15,0 19 0,1-1 16,-1-17-16,36 52 15,-36-52-15,18 35 16,-18-36-16,0 1 16,-35 0-16,-17-18 15,-1-18 1</inkml:trace>
  <inkml:trace contextRef="#ctx0" brushRef="#br0" timeOffset="161852.394">11095 11553 0,'-35'36'16,"-18"17"-1,17 17 1,-17 1-16,18-1 15,18-34 1,17-19-16,0 1 0,17-18 16,1 0-16</inkml:trace>
  <inkml:trace contextRef="#ctx0" brushRef="#br0" timeOffset="162157.9589">11201 11060 0,'-36'17'15,"19"19"1,-1-1-16,18 18 16,18 17-1,-1-52-15,1 17 0,35 18 16,-35-35-16,17-1 16,-17 1-16</inkml:trace>
  <inkml:trace contextRef="#ctx0" brushRef="#br0" timeOffset="162564.3609">11377 11289 0,'-18'35'16,"1"0"-1,-1-17 1,36-18-16,-1 0 15,-17-35-15,36 0 16,-1-18 0,-17 0-1,-1 35-15,-17 36 32,18 17-17,-18-17-15,18-1 16,-1-17-1,1 0-15,-18-17 16,35-1-16,-17 0 16,-1 1-16,1 17 15,0 17 1,-1-17-16,-17 18 0,18 17 16,-18-17-16,18 0 15,-18-1-15,-18 1 16,18-1-1</inkml:trace>
  <inkml:trace contextRef="#ctx0" brushRef="#br0" timeOffset="163204.0259">11748 11077 0,'0'-17'0,"0"34"15,17 1 1,1 0-16,-1-1 0,19 18 16,-19-17-16,1 0 0,17 52 15,-35-52-15,18 17 16,-36 0-16,18-17 15,-53 35-15,18-35 16</inkml:trace>
  <inkml:trace contextRef="#ctx0" brushRef="#br0" timeOffset="163676.6077">11201 9631 0,'-18'53'16,"18"-18"-16,-18 0 0,18 54 15,18-37-15,-18 72 16,0-36-16,0 53 16,0-70-1,18 70-15,-1-88 16,-17 0-16</inkml:trace>
  <inkml:trace contextRef="#ctx0" brushRef="#br0" timeOffset="164505.8488">11254 12559 0,'0'18'0,"0"-1"15,0 18 1,17 1-16,1 34 16,-18-17-16,0 18 0,0 88 15,0-54-15,-18 1 16,1 123 0,-1-105-16,0 17 0,1 88 15,-1-123-15,18-18 16,18 71-16,-18-88 15,17 35-15,1-71 16,0 18 0,-1-36-16,1 1 15,-18-36 1,0 1-16</inkml:trace>
  <inkml:trace contextRef="#ctx0" brushRef="#br0" timeOffset="165772.8671">11765 9366 0,'-17'0'16,"34"0"-1,1 18-15,-1-18 0,19 0 16,34-18-1,-52 18-15,17 0 0,-17-17 16,17 17-16,-17-18 16,-1 18-16,-17 18 15,0-1 1,0 1-16,0 17 16,0-17-16,0 17 0,0-17 15,18 52-15,-18-34 16,18 52-16,-18-18 15,0 54 1,17-36-16,-17 88 16,0-70-16,0 124 15,0-125-15,0 125 16,0-125-16,0 90 16,0-90-16,0 72 15,0-71-15,0 70 16,0-88-16,-35 89 15,35-89-15,-18 106 16,18-88-16,0-18 16,0 0-16,0 0 0,0 89 15,0-89-15,18 88 16,-18-88 0,0 89-16,0-71 15,0 70 1,0-70-16,0 70 15,0-88-15,0 1 0,0-1 16,0 71-16,0-89 16,0 1-16,0-18 0,0 17 15,0 54-15,0-72 16,18-16-16,-18 17 16,0-18-16,17 0 0,-17 36 15,0-36-15,18 0 16,-18 1-16,0-1 15,0-17-15,-18-1 16,18 1 0,0-1 15,-17 1 31,-19 0-46,19-18-16,-36 17 16,18-17-16,-18 18 15,0-18-15,-18 18 16,1-1-16,17-17 0,-53 18 16,71 0-16</inkml:trace>
  <inkml:trace contextRef="#ctx0" brushRef="#br0" timeOffset="184532.1877">6332 15505 0,'-17'0'31,"34"0"47,1 0-62,0 0 0,35 0-16,-18 17 15,53-17-15,-17 0 16,52 18 0,-35-18-16,0 0 0,106 0 15,-88 0-15,-17 0 16,122 0-16,-123 0 15,1 0-15,-1 0 0,53 0 16,-88 0-16,0 0 16,35 0-1,-53 0-15,0 0 16,-52-18 0,-18 18-1</inkml:trace>
  <inkml:trace contextRef="#ctx0" brushRef="#br0" timeOffset="185019.3244">6685 15205 0,'-17'0'16,"-1"0"-1,-17 0-15,17 0 16,-53 35 0,36 0-16,-53 1 15,53-1-15,-54 18 16,54-18-16,0-17 15,17-1-15,1 19 0,17-1 16,17-17-16,71-1 16,-35 1-16,53 17 15,-35-35-15,35 35 16,-53-17-16,35 17 16</inkml:trace>
  <inkml:trace contextRef="#ctx0" brushRef="#br0" timeOffset="185676.947">8378 15469 0,'0'36'0,"0"-1"15,-17 0 1,17-17-16,0 35 16,0-36-1,0-34-15,17-19 16,1-34-1,0 35-15,-1-36 16,-17 53-16,36-17 16,-19 35-16,1 35 15,-18-17-15,18 17 16,-18 18-16,0-17 16,17-19-16,-17 18 15,18-35-15,0 0 16,-18-35-1,35 0-15,-18 0 16,1 17-16,17 0 16,-17 1-16,0 17 0,-1 35 15,-17 0 1,0 1-16,0 34 16,18-35-16,-18 1 0,0-1 15,18-17-15</inkml:trace>
  <inkml:trace contextRef="#ctx0" brushRef="#br0" timeOffset="186460.8152">9560 15452 0,'-35'0'16,"-18"0"-1,35 17-15,1-17 0,-1 0 16,18 18 0,53-18-1,18 18 1,34-18-16,125 17 15,-142-17 1,106 18-16,-88-18 16,141 18-1,-141-18-15,88 0 16,-106 0-16,35 0 16,-70 0-16,0 0 15,-35 0-15,-36 0 31,1 0-15,17-18-16</inkml:trace>
  <inkml:trace contextRef="#ctx0" brushRef="#br0" timeOffset="186811.6162">10813 15311 0,'53'17'16,"17"18"-1,36 1 1,-35-19-16,-19 19 0,72-1 15,-36 0 1,-70-17-16,35 0 16,-53-1-16,0 1 15,-18-18-15,0 17 0,-17 1 16,-35 17 0,-19 1-16,54-1 0,0-17 15,-18 17 1,35 0-16,1-17 0,17 17 15</inkml:trace>
  <inkml:trace contextRef="#ctx0" brushRef="#br0" timeOffset="192080.0663">12665 9419 0,'0'-17'47,"0"34"16,0 1-48,0-1 1,0 1-16,0 0 16,0-1-16,0 36 15,17-35-15,-17 17 16,0 0-16,0 1 0,18 87 16,-18-52-16,0 17 15,18 0-15,-18 124 16,17-106-16,-17 70 15,18-88-15,-18-17 0,18 17 16,-1 53 0,-17-70-16,18-18 0,-18 17 15,17 36-15,-17-53 16,18 35-16,-18-35 16,0 0-1,0-18-15,18 0 16,-18-17-1</inkml:trace>
  <inkml:trace contextRef="#ctx0" brushRef="#br0" timeOffset="192706.2304">12453 9666 0,'-18'18'16,"18"-1"-16,0-34 31,18-1-15,-18 0-1,18-17-15,17-18 16,-17 18-16,-1-18 15,1 35-15,0-17 16,-1 18-16,1-19 16,-18 19-16,17 17 15,1 0 1,0 17-16,17 36 16,-17-18-16,17 36 15,-17-36-15,17 18 16,-18-18-16,19 1 15,-19-36-15,1 17 16</inkml:trace>
  <inkml:trace contextRef="#ctx0" brushRef="#br0" timeOffset="194501.9529">12506 11924 0,'0'18'15,"0"34"1,0-34-16,18 70 16,-18-52-16,0 52 15,0-53 1,0 0-16,0-17 0,0 0 16,0-1-16,-18-17 15,18-17-15,-18-19 16,18 1-16,0-53 15,0 35-15,18-35 16,0 52 0,-1-34-16,1 52 15,0 1-15,-1 17 16,1-18-16,-1 18 0,1-18 0,17 36 16,-17 0-16,-18-1 15,18 71-15,-1-52 16,-17 70-1,18-18-15,0-35 16,-1 17-16,-17-34 16,18-19-16,-18 18 15,17-17-15</inkml:trace>
  <inkml:trace contextRef="#ctx0" brushRef="#br0" timeOffset="194753.0293">12929 12294 0,'0'18'16,"18"17"-1,17-35-15,1 36 16,-1-19-16,-18 1 16,19-18-16,-1 35 0,-17-17 15,-1-18-15</inkml:trace>
  <inkml:trace contextRef="#ctx0" brushRef="#br0" timeOffset="194936.0043">13141 12259 0,'-18'18'16,"-17"-1"-16,-18 36 0,0 18 16,36-36-16,-1-17 15,18 17-15,-18 0 16,18-17-16,0 0 15</inkml:trace>
  <inkml:trace contextRef="#ctx0" brushRef="#br0" timeOffset="196037.8377">12788 12982 0,'-17'0'16,"17"18"0,0 0-1,0-1-15,0 18 16,0 54-1,0 87 1,0-35-16,-18 36 16,18-89-16,-18 106 15,18-106-15,0 0 16,-17 89-16,17-89 16,0 35-1,0-52-15,17-18 16,-17-18-16,0 35 0,18-52 15,-18 0-15,0-1 16,0 1-16,0 0 47,18-18-31,-1 0-1</inkml:trace>
  <inkml:trace contextRef="#ctx0" brushRef="#br0" timeOffset="196426.2529">12488 14499 0,'18'0'16,"-18"18"-16,18-1 0,-1 19 15,1-19-15,35 54 16,-36-36-16,1 0 0,53 36 15,-54-36 1,19 1-16,-19-19 16,18 1-16,-17-18 15,0-18-15,35-52 16,-18 34-16,-17-17 0,52-35 16,-52 53-16,-1 0 15,1-1 1,0 36-16</inkml:trace>
  <inkml:trace contextRef="#ctx0" brushRef="#br0" timeOffset="215646.0228">14693 10760 0,'-17'0'32,"34"0"-17,1 0 1,17 17 0,-17-17-16,35 0 15,-18 0-15,18 0 0,53 0 16,-53 0-16,52-17 15,-34 17-15,17 0 16,-35 0-16,18 17 16,-36-17-16,0 0 15,-17 0 1,-18-17-16,-18 17 16</inkml:trace>
  <inkml:trace contextRef="#ctx0" brushRef="#br0" timeOffset="216124.3043">15787 10672 0,'17'17'15,"19"1"1,-19-1-16,89 54 15,-71-53-15,36 17 16,-36-17-16,36 17 16,-53-18-1,-1 1-15</inkml:trace>
  <inkml:trace contextRef="#ctx0" brushRef="#br0" timeOffset="216347.5417">16087 10566 0,'-53'17'15,"17"19"-15,-69 52 16,87-35-16,0-18 15,1 36-15,34-1 16,1-35-16,0-35 16</inkml:trace>
  <inkml:trace contextRef="#ctx0" brushRef="#br0" timeOffset="216624.6409">16210 10354 0,'0'53'16,"0"0"-1,0-18-15,0 0 16,0 1-16,18-19 16,-18 1-16,17-18 15,1 18-15</inkml:trace>
  <inkml:trace contextRef="#ctx0" brushRef="#br0" timeOffset="216842.9568">16369 10372 0,'18'0'16,"-18"17"-16,0 1 16,0 35-1,0-35-15,0 17 16,0-18-16,0 1 0,0 0 15,0-1-15,0 1 16,-18-18-16</inkml:trace>
  <inkml:trace contextRef="#ctx0" brushRef="#br0" timeOffset="217169.2732">16492 10283 0,'18'-17'16,"0"17"-16,-1 0 15,1 0-15,35-18 16,-36 18-16,19 0 0,-19 0 16,1 0-1,-36 0-15</inkml:trace>
  <inkml:trace contextRef="#ctx0" brushRef="#br0" timeOffset="217319.7442">16563 10372 0,'18'35'16,"-1"0"-1,-17-17 1,0 0-16,0 17 15,0-18-15</inkml:trace>
  <inkml:trace contextRef="#ctx0" brushRef="#br0" timeOffset="218032.7686">16492 10513 0,'0'-18'15,"18"18"1,-18-17-16,18 17 15,-18 17 17,0 1-17,0-1-15,0 1 16,0 0-16,-18 17 0,18-17 0,-18-1 16,18 1-16</inkml:trace>
  <inkml:trace contextRef="#ctx0" brushRef="#br0" timeOffset="218270.2176">16828 10795 0,'141'0'16,"17"0"-1,-69 0-15,-19-18 0,54 18 16,-71 18 0,-36-18-16</inkml:trace>
  <inkml:trace contextRef="#ctx0" brushRef="#br0" timeOffset="218649.129">16016 11465 0,'18'18'16,"-1"-18"-1,-17 18-15,18-1 16,0-17-16,-18 18 16,17 17-16</inkml:trace>
  <inkml:trace contextRef="#ctx0" brushRef="#br0" timeOffset="218771.0646">16104 11871 0,'0'18'0,"0"-1"16,18 19 0,0-19-16</inkml:trace>
  <inkml:trace contextRef="#ctx0" brushRef="#br0" timeOffset="218914.3165">16157 12118 0,'0'18'15,"0"-1"1,18 1 0,-18 17-1,18-35-15</inkml:trace>
  <inkml:trace contextRef="#ctx0" brushRef="#br0" timeOffset="219011.0157">16157 12294 0,'0'18'15,"18"0"-15,-18-1 16</inkml:trace>
  <inkml:trace contextRef="#ctx0" brushRef="#br0" timeOffset="219394.4531">14711 13018 0,'88'0'0,"36"-18"16,34 0-1,1 1 1,35-19 0,-159 36-16</inkml:trace>
  <inkml:trace contextRef="#ctx0" brushRef="#br0" timeOffset="219677.1526">15699 12912 0,'53'35'15,"52"18"-15,1 0 16,-18 0 0,-35-36-16,0 19 15,-17-19 1</inkml:trace>
  <inkml:trace contextRef="#ctx0" brushRef="#br0" timeOffset="219878.1249">15946 12718 0,'-53'35'15,"17"0"-15,19 0 0,-19 36 16,19-36 0,17 18-16,0 0 15,0-35-15,35-1 0,0-17 16</inkml:trace>
  <inkml:trace contextRef="#ctx0" brushRef="#br0" timeOffset="220541.1107">16298 12488 0,'0'-17'15,"0"34"1,0 19 0,0-1-16,0 35 15,0-34-15,0 34 16,18-52-16,-18 0 0,18-1 16,-1 18-1,1-35-15</inkml:trace>
  <inkml:trace contextRef="#ctx0" brushRef="#br0" timeOffset="220951.6108">16404 12612 0,'-17'53'0,"17"0"15,0-36 1,0 1-16,17-18 15,1-18 1,-1 1-16,-17-19 16,18 19-16,0-1 0,-1-17 15,1 35-15,-18-18 16,18 18-16,-18 18 16,0-1-16,0 19 15,-18-36 1,18 35-16,18-35 31,-1-18-31,1 1 16,0 17-1,-1 17 17,-17 1-32,0 0 15,0 17-15,0-17 16,0-36 15</inkml:trace>
  <inkml:trace contextRef="#ctx0" brushRef="#br0" timeOffset="221407.1374">16633 12435 0,'0'-17'16,"0"34"0</inkml:trace>
  <inkml:trace contextRef="#ctx0" brushRef="#br0" timeOffset="221657.3882">16633 12435 0,'18'18'15,"0"0"1,-1 17-1,1 0 1,0-17-16,-1 35 16,-17-36-16,18 36 15,-18-35-15,0 0 16,-18-1-16,18 1 0,-17-18 0,-1 18 16,0-18-1</inkml:trace>
  <inkml:trace contextRef="#ctx0" brushRef="#br0" timeOffset="221847.0543">16739 12365 0,'18'0'0,"0"-18"16,35 18-16,-36 0 15,36-17-15,-35 17 16</inkml:trace>
  <inkml:trace contextRef="#ctx0" brushRef="#br0" timeOffset="222005.1752">16880 12488 0,'0'53'0,"18"-35"16,-18 35-16,0-36 16,0 1-16,0 17 0,0-17 15,0 35-15</inkml:trace>
  <inkml:trace contextRef="#ctx0" brushRef="#br0" timeOffset="222190.9244">17092 12823 0,'88'0'16,"-35"0"-16,88 0 16,-70 0-16,-1 0 15,1 0-15,-36 0 0,18 0 16,-18 0-16,1 0 15</inkml:trace>
  <inkml:trace contextRef="#ctx0" brushRef="#br0" timeOffset="222802.4628">14376 10266 0,'35'-18'31,"0"18"-31,-17 0 0,17 0 16,18-17-16,-35 17 15,17-18-15</inkml:trace>
  <inkml:trace contextRef="#ctx0" brushRef="#br0" timeOffset="223170.1526">14411 10336 0,'18'36'15,"-1"17"1,1 35-1,-18 53-15,0-71 0,-18 142 16,18 35 0,-17-88-16,17-18 0,-18 176 15,18-158 1,0 159-16,18-177 16,17 123-16,-35-140 15,18-18-15,-18 0 0,0-1 16,0 54-16,0-88 15,0 17 1,0-53-16,17 18 16,1-35-16,35-18 15,-18 17-15,36-17 16,-36 18-16,18-18 16,-18 0-16,53 0 15,-52 0-15,-1-18 16</inkml:trace>
  <inkml:trace contextRef="#ctx0" brushRef="#br0" timeOffset="223938.4902">17551 10301 0,'35'0'31,"36"0"-15,-1-18-16,36 18 16,-53-17-16,35 17 15,-53-18-15,1 18 16,-19 0-16,19 18 0,-19-18 16,-17 17-16,18 36 15,-18 0-15,0 53 16,0-35-16,-18 17 0,1 88 15,17-70-15,0 141 16,0-141-16,0 141 16,17-124-1,1 107-15,-18-125 16,35 107-16,-17-106 16,-1 88-16,1-123 15,17 105 1,-17-106-16,-18 54 15,18-53-15,-18 34 16,0-69-16,0 17 16,0-36-16,-18 1 15,0-36-15,-35 1 16,18 17 0,-35-18-16,-1 0 15,18 18-15,-35 18 16,53-18-16,-1 18 15</inkml:trace>
  <inkml:trace contextRef="#ctx0" brushRef="#br0" timeOffset="228759.4169">14182 9931 0,'-18'-18'16,"0"18"-16,36 18 31,0-1-15,-1 1-16,19 0 0,34 35 15,18 17 1,-35-17-16,0 0 0,0 0 16,88 88-16,-70-53 15,-1-17-15,19 17 0,87 106 16,18 0-1,-88-71-15,0-17 0,105 124 16,-105-125 0,18 19-16,-19-1 15,19 1-15,-18-1 0,17-17 0,124 141 16,-123-141-16,123 141 16,-124-141-16,89 123 15,-106-141-15,88 106 16,-106-106-1,53 54-15,-71-90 16,19 54-16,-54-70 16,0 16-16,-35-34 15,0 0-15,-35-1 16,17-17-16</inkml:trace>
  <inkml:trace contextRef="#ctx0" brushRef="#br0" timeOffset="229343.4717">14305 13988 0,'-17'0'16,"34"0"-16,36-18 15,-18-17-15,71-53 16,-53 17-16,88-70 16,-53 53-1,106-124-15,-88 89 16,141-142-16,-106 124 15,177-141 1,-159 141-16,-1-18 0,142-123 16,-159 123-16,159-123 15,0-18 1,-159 159-16,159-159 16,-159 159-16,124-124 15,-142 142-15,54-89 16,-89 106-16,35-53 15,-70 89-15,18-36 16,-54 71-16,1-1 16</inkml:trace>
  <inkml:trace contextRef="#ctx0" brushRef="#br0" timeOffset="277909.3084">2681 16722 0,'0'17'32,"18"1"-17,-1 17-15,36 71 16,-17-35-16,87 70 15,-70-53-15,70 71 16,-52-89-16,52 71 16,-70-70-16,36 35 15,-54-71-15,35 0 16,-52-17-16,17-18 16,-35-18-16</inkml:trace>
  <inkml:trace contextRef="#ctx0" brushRef="#br0" timeOffset="278148.2393">3334 16757 0,'-36'71'16,"1"-19"-16,-18 1 16,-17 106-1,34-88-15,-34 123 16,35-88-16,-1-18 0,36 0 16,0-18-16,0-34 0</inkml:trace>
  <inkml:trace contextRef="#ctx0" brushRef="#br0" timeOffset="278499.3476">4039 16951 0,'-35'-18'16,"-18"18"0,0 36-16,18-1 15,0 35-15,-1 19 16,36-54-16,36 35 15,-1-52-15,35 17 16,-34-35-16,52 0 16,-70 0-1,17-17-15,0-1 16</inkml:trace>
  <inkml:trace contextRef="#ctx0" brushRef="#br0" timeOffset="278643.4819">3933 17180 0,'36'-17'16,"34"-1"-1,1 0 1,-36 1-16,-17 17 16</inkml:trace>
  <inkml:trace contextRef="#ctx0" brushRef="#br0" timeOffset="279198.2373">4674 16616 0,'-17'-18'16,"17"53"0,0 54-1,0-19-15,17 89 16,-17-71-16,0 89 16,0-107-1,18 54-15,-18-71 16,18 35-16,-1-71 15,19 1-15</inkml:trace>
  <inkml:trace contextRef="#ctx0" brushRef="#br0" timeOffset="279445.2866">4763 16633 0,'0'18'16,"0"17"-16,35 89 15,-35-36-15,17 88 16,1-87-16,-18-19 16,18 71-16,-1-105 15,1 34-15,0-52 16,-1-1-16,1-52 15</inkml:trace>
  <inkml:trace contextRef="#ctx0" brushRef="#br0" timeOffset="279773.1433">4639 16598 0,'35'-35'16,"54"0"0,-1 35-1,0 53 1,0 35-16,-70-35 16,17 70-16,-35-70 15,-35 53-15,17-71 16,0 18-16,-17-18 15,18 1-15,-19 34 16,54-52-16,35 17 16,-18-17-16,71 17 15,-36-17-15,36-1 16,-53 1-16,35 0 16,-52-1-16</inkml:trace>
  <inkml:trace contextRef="#ctx0" brushRef="#br0" timeOffset="280523.1726">5274 16281 0,'0'35'31,"0"-17"-31,0 17 0,0 53 16,0-53-16,0 36 15,0-53-15,0-1 16,18-17-16,-18-17 16,0-1-16,0 0 15,0-17-15,0-18 16,17-35-16,-17 53 16,18-1-16,0 1 0,-1 0 15,1 17-15,0 18 16,-18 18-16,17 17 15,1 36 1,-18-1 0,17-35-16,-17 1 0,18 17 15,0-18 1,-18-17-16,35-18 16</inkml:trace>
  <inkml:trace contextRef="#ctx0" brushRef="#br0" timeOffset="280690.2963">5592 16457 0,'17'18'16,"18"17"0,-17-17-16,0-18 15,17 17-15,18 19 16,-18-36-16,-17 0 0,17 0 15</inkml:trace>
  <inkml:trace contextRef="#ctx0" brushRef="#br0" timeOffset="280840.7903">5803 16475 0,'-35'53'16,"0"0"-1,35-36 1,17-17-16</inkml:trace>
  <inkml:trace contextRef="#ctx0" brushRef="#br0" timeOffset="281173.6226">6015 16369 0,'18'0'16,"-1"18"-16,18 17 15,-17-35-15,17 17 16,1 19-16,-1-36 16,18 17-1,-36-17-15,1 0 0,0 0 16</inkml:trace>
  <inkml:trace contextRef="#ctx0" brushRef="#br0" timeOffset="281346.5844">6209 16316 0,'-53'53'0,"18"0"16,35-36-16,0 36 15,0-35-15,35 0 16,-17-18-16,-1 0 16</inkml:trace>
  <inkml:trace contextRef="#ctx0" brushRef="#br0" timeOffset="281862.3755">6473 16404 0,'0'53'0,"0"18"16,18-54-1,0-17 1,-18-35 0,17-18-1,1 35-15,-18-52 16,35 17 0,-35 35-16,18 1 0,0 17 0,-1 0 15,1 0 1,-18 35-16,18 0 15,-18 1-15,0-1 16,17-35-16,-17 17 16,18-17-16,-1-17 15,1-18 1,0 17-16,17-17 16,-17 35-16,17 0 15,-17 17 1,-18 1-1,0 17-15,17-17 0,1 17 16,-18-17-16,17-18 16,-17 17-16,18-17 0</inkml:trace>
  <inkml:trace contextRef="#ctx0" brushRef="#br0" timeOffset="286831.2868">9596 16704 0,'0'18'0,"0"-1"16,0 1-16,0 17 15,17-17-15,1 17 0,17 0 16,36 54-16,-36-54 16,71 71-16,-53-53 15,0 0-15,0-1 0,52 37 16,-52-36-16,35 35 16,-52-53-1,17 36-15,-36-54 16,1 1-1,-18-36 1,-18 1-16</inkml:trace>
  <inkml:trace contextRef="#ctx0" brushRef="#br0" timeOffset="287136.964">10266 16704 0,'-18'0'16,"-17"35"-1,0 36-15,-1-1 16,-17 72-1,-35 69-15,35-87 16,36-71 0,-1-18-16,0 18 15,18-18-15,36-35 16</inkml:trace>
  <inkml:trace contextRef="#ctx0" brushRef="#br0" timeOffset="287537.3054">10636 17268 0,'0'18'16,"0"0"-1,18-18 1,-18-18 0,-18 0-1</inkml:trace>
  <inkml:trace contextRef="#ctx0" brushRef="#br0" timeOffset="288185.8246">11183 17110 0,'-18'-18'15,"-17"18"-15,18 0 0,-1 0 16,0 18-16,1-18 16,-1 17-16,-35 19 15,35-19-15,18 1 0,-17 0 16,34 17-1,1-35-15,53 35 16,-36 0-16,35 1 16,-34-19-16,17 19 15,-36-19-15,-17 1 16,0 0-16,-17-1 16,-19-17-16,1 0 15,17 0-15,1 0 16,-18-17-16,17-1 15</inkml:trace>
  <inkml:trace contextRef="#ctx0" brushRef="#br0" timeOffset="288565.3755">11254 16563 0,'0'53'16,"35"53"-16,0 70 15,0 0 1,-17-87-16,0 52 16,17-53-1,-17-70-15,-1-1 16,1-17-16,0-17 15,-1-1-15,-17-17 0,18-1 16,-18 19-16,17-36 16,-17 35-16,18 18 15,-18 18 1,0 17 0,0-17-16,0-1 0,18 19 15,-18-19-15,17 1 16,-17 0-16,36 17 15,-19-35-15</inkml:trace>
  <inkml:trace contextRef="#ctx0" brushRef="#br0" timeOffset="288943.4906">11871 17145 0,'-35'18'15,"-18"17"1,35 0-16,-17 71 16,35-71-16,18 18 15,17-35 1,18-18-16,-18 0 16,36-18-16,-54 18 15,18-53-15,-35 36 16,0-36-16,-17 35 15,-1 0 1,1 1-16,-1 17 16,0 0-16,18 17 15,0 19-15,18-19 16,17 1-16,18 17 16,-18-35-16,-17 0 0,35 18 15,-35-36 1,-1 1-16,-17-1 15</inkml:trace>
  <inkml:trace contextRef="#ctx0" brushRef="#br0" timeOffset="289286.7868">12118 17251 0,'18'35'16,"-1"18"0,1-18-16,-1 18 0,19 106 15,-36-71 1,17-53-1,-17-17-15,-17-18 16,-1-18-16,18 1 16,-18-1-16,18-17 0,-17-71 15,17 53-15,0-17 16,0-36 0,0 35-16,0 18 0,35-35 15,-17 88-15,17 0 16,-17 35-16,-1 18 15,1-17-15,-18 34 16,0-35-16,0 1 16,-18-19-1,-17-17-15,17 0 16,-17-17-16,17 17 16,18-36-16,0 19 15</inkml:trace>
  <inkml:trace contextRef="#ctx0" brushRef="#br0" timeOffset="289649.3116">12453 17251 0,'35'0'0,"18"-18"15,0 1 1,-35-1-16,17-17 16,-35 17-1,-18 0-15,1 1 16,-36 17-16,18 17 16,-18 1-16,17 0 15,1 17-15,35-17 16,0 34-1,18-16-15,17 17 16,0-36-16,36 36 16,-36-35-16,18-18 15,-18 0-15,18-18 16,-35 18-16,0-35 16</inkml:trace>
  <inkml:trace contextRef="#ctx0" brushRef="#br0" timeOffset="292713.2275">13176 16792 0,'0'0'0,"-17"-17"0,-1 17 15,0-18-15,1 18 16,34 0 15,19 18-15,-1-18-16,0 0 0,36 0 15,-36 0-15,18 0 16,-35 17-16</inkml:trace>
  <inkml:trace contextRef="#ctx0" brushRef="#br0" timeOffset="292842.3581">13247 17039 0,'35'0'15,"0"0"-15,36-17 16,-36-1-16,36-17 16</inkml:trace>
  <inkml:trace contextRef="#ctx0" brushRef="#br0" timeOffset="293308.4176">13899 16263 0,'-17'-35'16,"-1"35"-1,1 0-15,-1 17 16,-35 72 0,35-19-16,-35 89 0,36-53 15,-18 70 1,35-88-16,17 36 16,1-71-16,52 17 15,-34-34-15,52-19 16,-53-17-16,-17 0 15</inkml:trace>
  <inkml:trace contextRef="#ctx0" brushRef="#br0" timeOffset="294081.1178">14288 16598 0,'-18'18'15,"18"17"-15,-18 53 16,18-35-16,0 0 0,0 0 16,18 35-16,-18-52 15,0-19-15,18 18 16,-18-52 0,0-54-1,0 36-15,0-53 16,0 35-16,17-35 15,-17 52-15,18 19 16,-1-36-16,1 53 16,0 0-16,-1 17 15,1 36 1,-18-17-16,18 70 16,-18-71-16,17 53 15,-17-70-15,0 52 16,0-52-16,18-1 15,0 1-15,17-18 16</inkml:trace>
  <inkml:trace contextRef="#ctx0" brushRef="#br0" timeOffset="294554.0951">14711 16951 0,'-18'0'15,"18"18"1,18-1 0,-1 19-1,1-19-15,35 1 16,-35-1-16,35 1 16,-36-18-16,19 18 15,-19-18-15</inkml:trace>
  <inkml:trace contextRef="#ctx0" brushRef="#br0" timeOffset="294732.449">14923 16933 0,'-36'18'0,"1"17"16,17-17-16,1 0 15,-19 34 1,1-16-16,35-19 16</inkml:trace>
  <inkml:trace contextRef="#ctx0" brushRef="#br0" timeOffset="295165.2309">15293 17022 0,'18'-18'16,"-36"36"15,0 17-15,1-18-16,-1 19 0,-17-1 16,17-17-16,0-18 15,1 17-15</inkml:trace>
  <inkml:trace contextRef="#ctx0" brushRef="#br0" timeOffset="295760.3096">15558 16651 0,'0'53'15,"0"18"-15,17 17 16,-17-53-16,18 18 15,-18-35 1,0-1-16,0-34 16,-18-36-1,36-18 1,-18 36-16,17-18 0,1 18 16,17-18-16,1 17 15,-19 36-15,1-17 0,17 34 16,-17 19-1,-18-19 1,0 19-16,0-19 0,0 36 16,0-35-16,-18 0 15,36-36 1,-1 0 0,1 1-16,35-19 15,-35 36-15,-1 0 16,36 0-16,-53 18 15,35 17 1,-35 1-16,0 34 16,0-52-16,0 35 15,18-53-15,-18 17 16</inkml:trace>
  <inkml:trace contextRef="#ctx0" brushRef="#br0" timeOffset="296011.4658">16104 16175 0,'71'53'15,"-1"53"1,1 35-1,-36-71-15,1 71 16,-36 1-16,0-72 16,-36 89-1,19-124-15,-36 36 16,17-54-16,19-17 16</inkml:trace>
  <inkml:trace contextRef="#ctx0" brushRef="#br1" timeOffset="329683.8503">14217 6156 0,'-18'0'16,"1"0"-1,17-18 1,17 18 15,1 18-15,0-18-16,52 18 0,-35-1 15,1 1-15,52 17 16,-53-35-16,53 18 16,-70-18-16,17 0 15,1 0-15,-54 0 16</inkml:trace>
  <inkml:trace contextRef="#ctx0" brushRef="#br1" timeOffset="330362.0893">18344 5944 0,'53'0'16,"-17"0"-16,69 18 15,-52-18-15,0 0 16,0 18-16,-17-18 16,16 0-16,-16 17 0,-1-17 15</inkml:trace>
  <inkml:trace contextRef="#ctx0" brushRef="#br1" timeOffset="331265.0973">24888 5962 0,'18'0'16,"35"0"-1,53 0 1,-36 0-16,1 0 0,88-18 16,-18 1-1,-88 17-15,-36 0 0,1 17 16</inkml:trace>
  <inkml:trace contextRef="#ctx0" brushRef="#br1" timeOffset="342130.7758">19773 10530 0,'-17'-17'0,"17"-1"16,0 1-1,17 34 17,18 36-17,1-18-15,-1 1 0,53 34 16,-35-35-16,0 1 15,0-1-15,53 18 16,-53-35-16,-18-1 0,18 18 16,-35-17-1,-1-18-15,1 18 16</inkml:trace>
  <inkml:trace contextRef="#ctx0" brushRef="#br1" timeOffset="342430.7829">20620 10619 0,'-35'0'32,"17"17"-32,-17 19 15,17-19-15,-17 18 16,-1 18-16,1 18 15,0-18-15,17 53 16,1-53-16,17 35 16,17-18-16,1-17 15,0 0-15,-1 0 0,1 0 16,-1-18-16,19 53 16,-19-52-16,19 17 15,-36-36-15,0 1 0,17 0 16</inkml:trace>
  <inkml:trace contextRef="#ctx0" brushRef="#br1" timeOffset="342760.0538">20849 11060 0,'35'0'16,"1"0"-16,34 0 16,18-18-1,-52 18-15,-1 0 0,18 0 16</inkml:trace>
  <inkml:trace contextRef="#ctx0" brushRef="#br1" timeOffset="342897.4064">21008 11271 0,'53'0'15,"17"0"1,-34-17-16,17 17 0,-36 0 16</inkml:trace>
  <inkml:trace contextRef="#ctx0" brushRef="#br1" timeOffset="347096.3174">21872 10372 0,'18'0'31,"52"-18"-15,-17 18-1,0-18-15,0 18 16,-18 0-16,1 0 0,17 0 15,-18 0-15,-53 0 16,1 18 0</inkml:trace>
  <inkml:trace contextRef="#ctx0" brushRef="#br1" timeOffset="347424.8635">21766 10319 0,'18'17'16,"0"-17"-16,-1 18 15,1-18-15,0 35 16,-18 54 0,17-19-16,-17 18 15,-17 124-15,-1-89 16,18 89-16,0-124 15,18 71-15,-1-106 16,1-18-16,0 0 16,34 1-16,-16-19 0,34-17 15,-34 0 1,69-35 0,-87 35-16,0 0 15,-18 18 1</inkml:trace>
  <inkml:trace contextRef="#ctx0" brushRef="#br1" timeOffset="349231.3436">22825 10901 0,'-36'0'16,"19"0"-1,17 35 1,0-17-16,17 70 15,1-53-15,35 36 16,-35-36-16,35 18 16,-18-53-16,18 0 15,-36-18-15,19-17 16,-19 0-16,-17-18 16,0 18-16,0-18 15,0 17-15,0 19 16,18 34-1,0 72 1,-1-36-16,1 17 0,17 71 16,-17-70-1,-18-1-15,17 54 16,-17-71-16,0 0 0,-17 0 16,-1-36-16,1 1 15,-36-1-15,17-17 16,1-17-16,-18-18 15,18 17-15,-18-53 16,35 36-16,1-36 16,17 36-16,0 0 15</inkml:trace>
  <inkml:trace contextRef="#ctx0" brushRef="#br1" timeOffset="349727.4434">23336 10372 0,'-17'-18'16,"-1"36"31,18 35-31,0-18-16,0 0 0,0 0 15,18 36 1,-18-53-16,35 35 15,-17-36-15,-18 1 0,35-1 16,0-17 0,-17 0-16,-1 0 15</inkml:trace>
  <inkml:trace contextRef="#ctx0" brushRef="#br1" timeOffset="349915.5199">23566 10495 0,'0'18'16,"17"-1"-1,-17 19 1,18-19-16,-1 19 16,1-19-16,-18 19 15</inkml:trace>
  <inkml:trace contextRef="#ctx0" brushRef="#br1" timeOffset="350131.8376">23707 10283 0,'35'18'16,"-17"0"-16,17 35 15,0 0-15,-17-36 16,-18 19-16,17-1 0,-17 0 16,-17 36-16,17-54 15,-18 54-15,1-54 16,17 1-16</inkml:trace>
  <inkml:trace contextRef="#ctx0" brushRef="#br1" timeOffset="351133.2732">24624 10989 0,'0'-18'0,"18"1"16,-18 34 15,0 36-15,0-17-16,0 17 0,17-36 15,18 54-15,1-54 16,17 19 0,-18-36-16,35-18 15,-34 18-15,-19-35 16,1 17-16,0-17 0,-1-36 15,-17 36-15,0 0 16,0 17-16,0 36 16,0 35-1,18 0-15,0 70 16,-1-70-16,-17 53 16,18-53-16,-18 35 15,-18-71-15,-17 36 16,17-35-1,-17 0-15,0-18 16,-36-18 0,54 0-16,-36-17 15,35 17-15,0-17 0,1 18 16,17-19-16,0 1 16</inkml:trace>
  <inkml:trace contextRef="#ctx0" brushRef="#br1" timeOffset="351422.7297">25153 10354 0,'-18'0'16,"18"18"-16,0-1 0,-17 36 16,17-35-16,0 52 15,17-52 1,-17 17-16,18 1 16,0-19-16,-1 1 0,1 17 15,0-35-15,-1 0 16</inkml:trace>
  <inkml:trace contextRef="#ctx0" brushRef="#br1" timeOffset="351650.9514">25329 10478 0,'18'-18'16,"17"18"-1,-17 0-15,-18 18 16,0-1-16,-18 36 15,18-35-15,-35 17 16,35-17-16,0-1 16,0 1-1,18-18-15,-1 0 16,1 0-16,17 0 16,-17 0-16,0 0 15</inkml:trace>
  <inkml:trace contextRef="#ctx0" brushRef="#br1" timeOffset="351862.2102">25629 10372 0,'53'0'15,"0"53"-15,-18-36 16,-17 71-16,-18-52 15,0 52-15,-35-53 16,0 18-16,-1-18 16,-17 1-1,36-19-15</inkml:trace>
  <inkml:trace contextRef="#ctx0" brushRef="#br1" timeOffset="352319.6524">26476 11113 0,'18'0'16,"-1"0"-16,1 0 31,0 0-31,-1 0 15,1 0-15</inkml:trace>
  <inkml:trace contextRef="#ctx0" brushRef="#br1" timeOffset="352456.5076">26917 11130 0,'18'0'16,"-1"0"-16,1 0 15,0 0-15,-1-17 16</inkml:trace>
  <inkml:trace contextRef="#ctx0" brushRef="#br1" timeOffset="352563.1216">27287 11130 0,'18'0'0,"-18"-17"15</inkml:trace>
  <inkml:trace contextRef="#ctx0" brushRef="#br1" timeOffset="352695.847">27570 11148 0</inkml:trace>
  <inkml:trace contextRef="#ctx0" brushRef="#br1" timeOffset="353147.0403">28416 11201 0,'-17'53'16,"-19"-18"-16,1 18 15,17-18-15,1-17 16,-1 17-16,1-17 0,-1-1 16</inkml:trace>
  <inkml:trace contextRef="#ctx0" brushRef="#br1" timeOffset="353637.4416">28734 10883 0,'-18'88'16,"36"1"0,-1-36-16,54 17 15,17-17 1,-53-35-16,71-18 16,-70 0-16,34-53 15,-35 17-15,-17-34 16,-18 17-16,18 18 15,-18-1-15,-18 1 0,18-18 16,0 36-16,0 34 16,0 71-1,0-35 1,35 71-16,-17-71 16,0 70-16,-1-88 15,-17 18-15,0 18 16,-35-18-1,17-36-15,1 1 0,-54-18 16,-17-18 0,53 1-16,-1-1 0,-34-35 15,52 18-15,1 17 16,-19-52-16</inkml:trace>
  <inkml:trace contextRef="#ctx0" brushRef="#br1" timeOffset="353908.4801">29369 10495 0,'0'-17'15,"-18"17"1,18 35 0,0 0-1,18 18 1,-18-18-16,17 1 0,1 34 16,0-35-16,17 1 15</inkml:trace>
  <inkml:trace contextRef="#ctx0" brushRef="#br1" timeOffset="354326.2387">29563 10654 0,'0'35'0,"0"0"15,0-17 1,0 0-16,17-18 15,-17-36 1,18 19 0,0-18-16,-18 17 15,17 18-15,-17-18 16,0 36-16,18 0 16,-18-1-1,0 1-15,18-18 0,-18 17 16,17-17-1,1-17-15,-18-1 16,18 1-16,-1 17 0,-17-18 16,18 0-16,-1 18 15,1 18 1,0 0 0,-1 17-16,-17-18 15,0 19-15,0-19 16,0 1-16,0 0 15,18-18 1</inkml:trace>
  <inkml:trace contextRef="#ctx0" brushRef="#br1" timeOffset="354527.5281">29916 10566 0,'35'53'16,"0"0"0,-17-1-1,-1 1-15,-17-35 16,-17 35-16,-1-18 16,0-35-16</inkml:trace>
  <inkml:trace contextRef="#ctx0" brushRef="#br1" timeOffset="355249.0506">30110 10425 0,'-18'-18'15,"0"18"1,36 0-1,0-18-15,52 18 16,-35 0-16,18-17 0,-17 17 16,52-18-1,-53 18-15,-17-18 0,-1 18 16,1 0-16,-18 18 16,-18 17-16,18 1 15,-17 69-15,17-52 16,0 88-1,17-70-15,1 17 16,0-17-16,-1 17 0,19 71 16,-19-89-16,1 54 15,-18-54-15,0-34 16,0-1-16,-18 0 0,1-17 0,-19 17 16,1-17-1,17-18-15,-52 17 16,35-17-16,17 0 0,-53-17 15,54 17-15,-54-18 16,54 0 0,-54 18-16,53 0 15,-52 36-15,52-19 16</inkml:trace>
  <inkml:trace contextRef="#ctx0" brushRef="#br1" timeOffset="358169.9301">20567 13229 0,'0'-17'16,"18"17"-1,35 35 1,17 18 0,-17 0-16,0-18 15,35 53-15,-35-53 16,0 1-16,35-1 16,-53-17-16,-17-18 0,35 0 15,-53-18-15</inkml:trace>
  <inkml:trace contextRef="#ctx0" brushRef="#br1" timeOffset="358402.4134">21361 13264 0,'-18'0'0,"18"18"15,-53 17-15,18 1 16,-18 34-16,18-17 15,-1 0-15,1 71 16,35-54-16,0 71 16,18-88-16,17 53 15,-17-53-15,17 17 16,-35-52-16,35 0 16,-35-1-16</inkml:trace>
  <inkml:trace contextRef="#ctx0" brushRef="#br1" timeOffset="358747.8744">21766 13564 0,'-17'-17'16,"-1"17"-16,0 0 0,1 17 16,-18 1-16,-1 35 15,19 0-15,-1 35 16,18-53-1,35 36-15,1-36 16,16 0-16,-16-35 16,52 18-1,-53-36-15,1 1 0</inkml:trace>
  <inkml:trace contextRef="#ctx0" brushRef="#br1" timeOffset="358880.353">21661 13794 0,'35'17'16,"0"-17"-16,0 0 15,36-17-15,-53 17 16,-1 0-16</inkml:trace>
  <inkml:trace contextRef="#ctx0" brushRef="#br1" timeOffset="359459.3357">22543 13229 0,'17'18'16,"1"35"-1,-1 53 1,1 52-16,0-87 0,-18-1 16,0 1-16,0 0 0,17-19 15,-17 37 1,0-54-16,18-17 0,-18-1 15,18-17 1</inkml:trace>
  <inkml:trace contextRef="#ctx0" brushRef="#br1" timeOffset="359720.1406">22754 13159 0,'18'53'0,"-1"52"16,1 19 0,0-54-16,-18 1 15,17 70-15,-17-17 16,0-89-16,18 53 15,-18-70-15,0 17 16</inkml:trace>
  <inkml:trace contextRef="#ctx0" brushRef="#br1" timeOffset="360048.2737">22507 13194 0,'36'-18'15,"16"1"1,1 17-16,88 17 16,1 19-16,-90-1 0,-16 18 15,17 35 1,-53-53-16,0 18 0,-36 18 15,1-54 1,0 19-16,-36-1 0,36-17 16,0 17-1,17-18-15,53 36 16,1-17-16,69 17 16,-52-36-16,71 18 15,-89-17-15,36 0 16</inkml:trace>
  <inkml:trace contextRef="#ctx0" brushRef="#br1" timeOffset="360583.296">23266 12718 0,'0'17'32,"0"19"-17,0-1 1,0 0-16,0 0 0,0 18 0,0 36 16,0-54-16,0 0 15,17 0-15,-17 18 16,0-35-16,18 0 15,0-18 1,-18-18-16</inkml:trace>
  <inkml:trace contextRef="#ctx0" brushRef="#br1" timeOffset="360965.8968">23424 12947 0,'18'18'16,"0"-1"0,-1 1-16,19 0 15,-19-18-15,36 35 16,-18 0-1,-17-35-15,0 18 0,-1-18 16,1 0-16</inkml:trace>
  <inkml:trace contextRef="#ctx0" brushRef="#br1" timeOffset="361172.2318">23636 12876 0,'-35'36'15,"0"-1"-15,17 0 0,-17 36 16,17-36 0,0 18-16,18-35 15,0 17-15,0-17 16</inkml:trace>
  <inkml:trace contextRef="#ctx0" brushRef="#br1" timeOffset="361827.0983">23883 12912 0,'18'0'15,"-18"17"-15,17 19 16,-17-1 0,0-17-16,0 34 15,0-34 1,0 0-16,0-36 31,18-35-31,0 36 16,-1-19-16,19-17 15,-19 18-15,1 17 0,17 1 16,-17 17 0,-1 17-16,-17 1 15,0 35-15,0-35 16,0 17-16,0-17 15,0-1 1,18-17-16,0-17 16,-1 17-16,19-36 15,-19 36-15,36-35 16,-18 35-16,1 0 16,-19 18-16,1 17 15,0-17-15,-18 34 16,17-34-16,-17 0 15,0 17-15,-17-17 16</inkml:trace>
  <inkml:trace contextRef="#ctx0" brushRef="#br1" timeOffset="366310.7602">20920 15081 0,'-18'-17'16,"0"17"-16,18-18 0,18 36 15,35-1 1,0 19 0,0-19-16,70 54 15,-70-36-15,0 0 0,0 1 16,0-1-16,35 18 16,-70-36-16,17 1 0,-17 0 15,-1-1-15,1 1 16,-18-36-16</inkml:trace>
  <inkml:trace contextRef="#ctx0" brushRef="#br1" timeOffset="366572.8016">21837 15187 0,'18'-18'0,"-36"18"16,0 0-16,-35 36 15,18-19-15,0 19 16,17-1-16,-17 0 16,0 18-16,-1 35 15,19-35-15,17 53 16,0-53-16,0-18 0,17 18 16,19 18-16,-36-36 15,17 36 1,1-54-16,-18 18 15,0-17-15</inkml:trace>
  <inkml:trace contextRef="#ctx0" brushRef="#br1" timeOffset="366787.3799">22013 15787 0</inkml:trace>
  <inkml:trace contextRef="#ctx0" brushRef="#br1" timeOffset="367395.4316">22737 15487 0,'-36'-35'16,"19"35"-16,-1-18 0,-53 0 16,19 36-1,34 0-15,0-1 0,1 54 16,52-18 0,-17-18-16,52 18 15,-35-18-15,-17-17 0,17 0 16,1 17-16,-19-35 15,1 17-15,-18 1 16,-18 0 0,1-18-16,-54 17 0,36-17 15,-36 18 1,54-18-16,-36 18 16</inkml:trace>
  <inkml:trace contextRef="#ctx0" brushRef="#br1" timeOffset="367778.7586">22895 14940 0,'18'0'16,"17"53"-16,-17-18 15,17 18-15,0 106 16,1-88-16,-19 87 16,-17-87-16,0-1 15,0-17-15,-17 36 16,17-54-16,0 0 16,17-53-1,1-34 1,0 34-16,-1-17 0,19-18 15,-19 53-15,18-18 16,-17 0-16,0 36 16,-18 17-1,17 18-15,-17-35 16,0 52 0,36-17-16,-19-35 0</inkml:trace>
  <inkml:trace contextRef="#ctx0" brushRef="#br1" timeOffset="368501.0259">23601 15610 0,'-53'0'15,"18"0"1,-1 18-16,1 53 15,35-1 1,18-17-16,-1-18 0,54 18 16,-36-35-16,53-18 15,-52 0-15,17-18 16,-18 1-16,-17-19 16,-18 1-1,-18-18-15,0 18 16,-17 17-16,17 1 15,-17 17-15,35 17 16,0 19 0,0-19-16,18 18 15,17-17-15,-17 0 0,70 17 16,-53-17-16,36-1 16,-36-17-1,-35-17-15,0-1 16,0-17-16,-18-1 15,18 19-15,0-18 16,18 52 0,17 54-1,-17-36-15,-1 18 16,19 70-16,-19-70 16,1-17-16,-18 17 15,18-36-15,-18 18 16,-18-35-1,-17-35-15,35 18 16,-36-72-16,19 36 16,-1-52-16,18 34 15,0-52 1,18 70-16,35 17 16,-36 19-16,19 17 0,34 35 15,-52-17 1,17 17-16,-17 18 15,-18-18-15,-18-17 0,-17 17 16,17-35-16,-35 18 16,18-18-16,0 0 15</inkml:trace>
  <inkml:trace contextRef="#ctx0" brushRef="#br1" timeOffset="369201.9661">24359 15681 0,'-17'0'15,"34"0"1,1 18-16,17-18 16,1 0-16,-1 0 0,-18 0 15,19 0-15,34-18 16,-52 0-16,0 1 16,-1-19-16,-17 19 15,-17-36-15,-1 35 16,-35-17-16,18 35 15,-36-18-15,36 18 16,-36 36 0,54-19-16,-1 54 15,18-36-15,53 53 16,-18-35-16,89 18 16,-54-54-16,71 19 15,-70-36-15,35 17 16,-89-17-16,19-17 15,-54 17 1</inkml:trace>
  <inkml:trace contextRef="#ctx0" brushRef="#br1" timeOffset="370759.1397">25612 15416 0,'17'0'15,"36"-17"1,-35 17-16,70-18 16,-53 18-16,18 0 15,-35 18 1,0-18-16</inkml:trace>
  <inkml:trace contextRef="#ctx0" brushRef="#br1" timeOffset="370892.7867">25594 15628 0,'106'18'15,"17"-18"1,-17 0-16,-53-18 16,-18 18-16</inkml:trace>
  <inkml:trace contextRef="#ctx0" brushRef="#br1" timeOffset="371493.4366">26617 14940 0,'0'-17'16,"-18"34"-1,1 1-15,-1 17 16,-17 0-16,-18 71 16,35-35-16,-17-1 15,17 89-15,18-88 16,0 17-16,36 35 15,-1-70-15,0 0 0,53 18 16,-52-36-16,52 0 16,-70-35-1,17 0-15</inkml:trace>
  <inkml:trace contextRef="#ctx0" brushRef="#br1" timeOffset="372049.2985">27111 15152 0,'0'17'16,"18"36"-16,-1 88 16,1-105-1,-18 70-15,18-53 16,-18-18-16,0 0 16,0-17-16,17 35 15,-17-36-15</inkml:trace>
  <inkml:trace contextRef="#ctx0" brushRef="#br1" timeOffset="372284.2327">27623 15575 0,'17'0'16,"-17"18"-16,0 35 16,-17-36-16,-1 36 15,0-17-15,1-19 16,-19 18-16,36-17 16,-35-18-16,17 0 15</inkml:trace>
  <inkml:trace contextRef="#ctx0" brushRef="#br1" timeOffset="372839.5849">28152 15381 0,'0'71'0,"-18"-1"16,18-34 0,0-1-16,0 0 15,0-17-15,18-1 16,-1-17-1,1-35-15,0 17 0,-1-17 16,19-53-16,-19 53 16,1-1-16,-1 1 0,36 17 15,-35 1 1,0 34-16,-1 1 16,-17 53-16,0-54 15,0 19-15,0-1 16,0-17-16,0-1 0,18-34 31,17-19-15,-17 1-16,35 0 15,-18 35-15,-17-18 16,17 18-16,-17 18 0,-1-1 16,18 54-16,-35-36 15,0 36 1,18-36-16,-18 0 15,0-17-15,18 0 0,-18-1 16</inkml:trace>
  <inkml:trace contextRef="#ctx0" brushRef="#br1" timeOffset="373087.5194">28822 14923 0,'18'0'0,"35"17"15,52 54-15,-52-18 16,53 105-16,-71-69 16,18 87-1,-53-88-15,0 89 16,0-89-16,-17-35 15,-1 17-15,0-35 0,-52 36 16,35-53-16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0:22.08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 timeOffset="195.0404">2734 5927 0,'18'141'0,"-36"-282"0,53 370 15,-17-17 1,0-124-16,-1 106 0,19-124 16,-1 36-1,-18-53-15,19 0 16,-19-35-16,1-1 15</inkml:trace>
  <inkml:trace contextRef="#ctx0" brushRef="#br0" timeOffset="345.4316">2522 6597 0,'36'18'15,"-72"-36"-15,89 36 0,18-1 16,-36 1-16,18-18 0,-18 0 15,54 0 1,-54 0-16</inkml:trace>
  <inkml:trace contextRef="#ctx0" brushRef="#br0" timeOffset="716.8369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 timeOffset="1100.4324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 timeOffset="1507.0981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 timeOffset="2885.4115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 timeOffset="3344.5207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 timeOffset="3782.1593">5574 6650 0,'0'0'16,"0"35"-16,0 0 0,18 1 16,-18-19-16,0-34 46,-18-19-46,18 1 16,0 18-16,0-19 0,-18 19 16,18-36-16,18 35 15,-18 0 1,18 18 0,-1 18-16</inkml:trace>
  <inkml:trace contextRef="#ctx0" brushRef="#br0" timeOffset="4850.384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 timeOffset="5010.543">6368 6121 0,'17'70'16,"-34"-140"-16,52 193 0,-35-70 15,18 0-15,-18 0 0,17 0 16,1 35-16,-1-53 16,1 18-16,0 0 15,-1-35-15,1-18 16</inkml:trace>
  <inkml:trace contextRef="#ctx0" brushRef="#br0" timeOffset="5278.4833">6650 6473 0,'0'0'0,"-18"0"0,1 0 15,17 18-15,0 0 16,17 17-16,1-17 16,17 35-1,0-36-15,-17 1 16,0 0-16,-1-1 0,1 1 0,-18-1 15,0 1-15,-18-18 16,-17 18-16,17-18 16,-17 0-1,0-18-15,17 18 16,18-18-16,0 1 16</inkml:trace>
  <inkml:trace contextRef="#ctx0" brushRef="#br0" timeOffset="5427.8947">7250 6174 0,'-18'0'0</inkml:trace>
  <inkml:trace contextRef="#ctx0" brushRef="#br0" timeOffset="5549.8541">7355 6526 0</inkml:trace>
  <inkml:trace contextRef="#ctx0" brushRef="#br0" timeOffset="6305.6165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 timeOffset="6996.064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 timeOffset="7302.1196">10389 6668 0,'0'17'15,"0"-34"-15,0 17 16,0-71 0,18 36-16,-18-18 15,0 17-15,35-16 16,-35 16-16,36 19 15,-19 17-15,1 0 16,-1 53 0,-17-18-16,18 18 15,-18-18-15,18 0 16,-18 1 0,0-19-16,17 1 0</inkml:trace>
  <inkml:trace contextRef="#ctx0" brushRef="#br0" timeOffset="7480.3384">10724 6456 0,'0'35'15,"0"-70"-15,0 105 0,18-34 16,-18-19-16,18 1 15,-1 17 1,1-35 0</inkml:trace>
  <inkml:trace contextRef="#ctx0" brushRef="#br0" timeOffset="7640.9046">10795 6350 0,'18'53'16,"-36"-106"-16,53 124 0</inkml:trace>
  <inkml:trace contextRef="#ctx0" brushRef="#br0" timeOffset="7985.6142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 timeOffset="8942.3934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 timeOffset="9075.893">13212 6121 0,'35'-18'15,"-70"36"-15,105-54 0,-52 36 16,17 0-16,0 0 0,1 0 15,-19 0-15</inkml:trace>
  <inkml:trace contextRef="#ctx0" brushRef="#br0" timeOffset="9381.663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 timeOffset="9899.6435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 timeOffset="17133.9697">9066 7955 0,'36'-17'16,"-1"17"-16,53-36 15,-35 19 1,53-19-16,-53 36 16,17-17-16,-34 17 15,-36 17-15</inkml:trace>
  <inkml:trace contextRef="#ctx0" brushRef="#br0" timeOffset="17300.6858">9102 8149 0,'0'0'16,"53"0"-16,0 0 0,35-17 15,-53 17-15,53-36 16,-53 19-16,18-1 16,-53 0-1</inkml:trace>
  <inkml:trace contextRef="#ctx0" brushRef="#br0" timeOffset="17512.3726">9208 7867 0,'0'71'16,"17"-36"-1,1 53-15,-18-35 16,0-18-16,0 18 15,0-18-15,0 18 0,17 0 16,-17-35-16,0-1 16,18-17-16,-18-17 0,0-1 15,18-52-15</inkml:trace>
  <inkml:trace contextRef="#ctx0" brushRef="#br0" timeOffset="17683.1257">9349 7602 0,'0'0'16,"35"124"-16,-35-71 0,18 17 0,-18-17 15,17 53-15,-17-53 16,18 35 0,-1-53-16,1-17 15,0 0-15,-1-1 0,1-17 16,17-17-16</inkml:trace>
  <inkml:trace contextRef="#ctx0" brushRef="#br0" timeOffset="17834.778">9719 8008 0,'0'0'16,"18"71"-16,-18-18 0,0-36 0,0 18 15,17-17-15,1 17 0,0-17 16,-1-18-16,-17 18 15,36-36-15</inkml:trace>
  <inkml:trace contextRef="#ctx0" brushRef="#br0" timeOffset="17964.3241">9701 7796 0,'0'-17'16,"0"34"-16,36-17 15,-19 0-15</inkml:trace>
  <inkml:trace contextRef="#ctx0" brushRef="#br0" timeOffset="18123.9734">9913 7920 0,'35'35'16,"-70"-70"-16,88 70 0,0-17 15,-18-18-15,36-18 16,-36 1-16,-17-1 16,-1 0-16,-17 1 0,0-1 15</inkml:trace>
  <inkml:trace contextRef="#ctx0" brushRef="#br0" timeOffset="18290.99">10054 7779 0,'18'106'16,"-36"-212"-16,36 265 0,-18-36 15,0-88-15,17 53 16,1-52-16,-18-1 16,18-17-16,-18-1 0</inkml:trace>
  <inkml:trace contextRef="#ctx0" brushRef="#br0" timeOffset="18946.819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 timeOffset="19096.7174">10989 7973 0,'18'-18'16,"-1"1"-16,19 17 0,-19-18 16,1 18-16,17 0 0,18-18 15,-35 18-15,17-17 16,-17 17-16,-1-18 15,-34 0 1</inkml:trace>
  <inkml:trace contextRef="#ctx0" brushRef="#br0" timeOffset="19263.8763">11130 7691 0,'18'88'15,"-36"-176"-15,36 246 0,-1-105 16,-17 0-16,0 0 0,18 53 16,0-71-16,-18-17 0,17 17 15,1-17-15,0-18 0,-1 0 16</inkml:trace>
  <inkml:trace contextRef="#ctx0" brushRef="#br0" timeOffset="19452.6184">11395 8061 0,'0'35'15,"0"-70"-15,0 88 0,17-53 16,1 18-16,-18-36 31,0 0-15,0 1-16,0-19 0,0 1 15,0 0-15</inkml:trace>
  <inkml:trace contextRef="#ctx0" brushRef="#br0" timeOffset="19542.1989">11412 7761 0,'0'0'15,"0"18"1,18-1 0,-18 1-16,35 17 15</inkml:trace>
  <inkml:trace contextRef="#ctx0" brushRef="#br0" timeOffset="19775.9445">11624 8043 0,'0'0'16,"18"18"-16,-18 0 0,0-1 16,17 1-16,1-18 15,17 0 1,-17 0-16,0 0 0,-1 0 15,-17-18-15,18 1 0,-18-1 16,0 0-16,0 1 0,-18-1 16,1-35-16,17 36 15,-18-1-15</inkml:trace>
  <inkml:trace contextRef="#ctx0" brushRef="#br0" timeOffset="20010.121">11889 8132 0,'17'0'16,"1"0"-16,-18-18 15,0-17 1,18 17-16,-18-35 16,17 35-16,1-34 15,-1 34-15,19 0 16,-19 18-16,19 18 15,-19 17-15,1 0 16,0-17-16,-1 35 16,-17-35-16,18-1 15,-18 1-15</inkml:trace>
  <inkml:trace contextRef="#ctx0" brushRef="#br0" timeOffset="20320.0961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 timeOffset="30603.9421">9260 9631 0,'18'0'0,"17"0"0,18 0 15,0 0-15,71-18 16,-54 1-16,71-19 15,-88 36-15,18-17 16,-54-1-16</inkml:trace>
  <inkml:trace contextRef="#ctx0" brushRef="#br0" timeOffset="30754.4383">9313 9737 0,'53'35'15,"-106"-70"-15,142 88 0,-19-53 16,-17 0-16,70-18 16,-70 0-16,18 1 15,-53 17-15</inkml:trace>
  <inkml:trace contextRef="#ctx0" brushRef="#br0" timeOffset="30938.2788">9437 9490 0,'0'0'0,"0"35"0,-18 18 15,18 17-15,0-17 16,0 0-16,0 0 0,18 0 16,-1-18-16,1 1 0,-18-19 15,18-17-15,-1 18 0,-17-36 16</inkml:trace>
  <inkml:trace contextRef="#ctx0" brushRef="#br0" timeOffset="31115.2142">9596 9402 0,'17'123'0,"-34"-246"0,52 317 16,-35-71-16,0-70 15,0 35 1,17-35-16,-17-18 0,18-17 16,-18 0-16,18-18 15</inkml:trace>
  <inkml:trace contextRef="#ctx0" brushRef="#br0" timeOffset="31971.7514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 timeOffset="32098.4698">10513 9807 0,'17'53'15,"-34"-106"-15,52 124 0,-17-54 16,-18 1-16</inkml:trace>
  <inkml:trace contextRef="#ctx0" brushRef="#br0" timeOffset="32555.8713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 timeOffset="32933.7109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 timeOffset="33105.9681">10513 9525 0,'0'0'0,"0"-18"0,0 36 16,17-18 0</inkml:trace>
  <inkml:trace contextRef="#ctx0" brushRef="#br0" timeOffset="33745.674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 timeOffset="34150.3243">13123 9137 0,'0'0'15,"18"53"-15,0 0 0,-1 53 16,-17-36-16,0 71 16,0-53-16,0 54 15,18-72 1,0-35-16,-1 1 16,1-1-16</inkml:trace>
  <inkml:trace contextRef="#ctx0" brushRef="#br0" timeOffset="34780.5421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 timeOffset="35097.1415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 timeOffset="35325.4859">14499 9790 0,'0'0'0,"-17"17"0,-19 19 15,19-19-15,17 1 16,35 17 0,-17-35-16,17 35 15,-18-35-15,19 18 16,-72-18 0,-34 0-1,17 0-15,-35 0 16,53 0-16,17 0 15</inkml:trace>
  <inkml:trace contextRef="#ctx0" brushRef="#br0" timeOffset="35758.8226">15910 9278 0,'0'0'0,"18"53"0,-18-18 16,-18 53-16,18-35 16,-17 18-16,17 35 15,0-53-15,35 53 16,0-89-16,71 36 15,-35-35-15,52-18 16,-70 0-16,35 0 16,-70-18-16,-18 36 15,-18-18-15</inkml:trace>
  <inkml:trace contextRef="#ctx0" brushRef="#br0" timeOffset="37059.4387">9560 10866 0,'18'0'15,"35"0"1,0 0 0,35 0-16,-35 0 15,35 0-15,-70 0 16</inkml:trace>
  <inkml:trace contextRef="#ctx0" brushRef="#br0" timeOffset="37203.8967">9631 11060 0,'35'35'16,"0"-17"-1,18-18-15,-17 0 0,17 0 16,-1 0-16,1 0 0,18-36 15</inkml:trace>
  <inkml:trace contextRef="#ctx0" brushRef="#br0" timeOffset="37382.6118">9666 10813 0,'0'123'0,"0"-246"0,0 317 15,-18-53-15,18-71 16,53 19 0,-35-54-16,35 0 15,-35-35-15,-1-18 16</inkml:trace>
  <inkml:trace contextRef="#ctx0" brushRef="#br0" timeOffset="37561.2103">9790 10583 0,'17'141'15,"-17"-52"-15,36 87 16,-36-105-16,52 52 16,-34-70-16,17-18 15,1 36-15</inkml:trace>
  <inkml:trace contextRef="#ctx0" brushRef="#br0" timeOffset="38113.3376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 timeOffset="38239.8946">10901 11042 0,'17'53'0,"-34"-106"0,34 124 16,-17-36-16,0-18 0,36 19 15,-36-19-15,17-17 16,1 0 0,-18-17-1</inkml:trace>
  <inkml:trace contextRef="#ctx0" brushRef="#br0" timeOffset="38333.5212">10936 11042 0,'-35'-71'16,"70"142"-16,-88-159 0,53 70 0,-17 0 15,34 18 1,1 18-1,-1-18-15</inkml:trace>
  <inkml:trace contextRef="#ctx0" brushRef="#br0" timeOffset="38656.3255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 timeOffset="38979.2625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 timeOffset="39323.3212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 timeOffset="40257.5583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 timeOffset="40386.5178">14076 10989 0,'-18'0'16,"36"0"-16,-18 0 0,17 0 15,1 18 1</inkml:trace>
  <inkml:trace contextRef="#ctx0" brushRef="#br0" timeOffset="40541.8029">14270 11042 0,'0'0'16,"53"0"-16,-36 0 0,54-18 15,-36 18-15,36-35 16,-36 17-16,-17-17 16,-18 17-1</inkml:trace>
  <inkml:trace contextRef="#ctx0" brushRef="#br0" timeOffset="40664.0823">14429 10848 0,'17'70'0,"-17"-17"16,18-17-16,17 52 16,-17-35-16,-1-36 15</inkml:trace>
  <inkml:trace contextRef="#ctx0" brushRef="#br0" timeOffset="40886.9416">14764 11095 0,'17'18'0,"-17"17"16,18 18-16,0-18 16,17 18-1,-17-35-15,-1 17 16,-17-18-16,-17-17 15,-36 0 1,17-17-16,19 17 16,-19 0-16,1-18 0,0 18 15,-18 0-15</inkml:trace>
  <inkml:trace contextRef="#ctx0" brushRef="#br0" timeOffset="41398.7512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 timeOffset="41631.0251">17198 10530 0,'53'-17'0,"-106"34"0,123-34 16,-17-1-16,-35 1 16,17 17-1,-35-18-15</inkml:trace>
  <inkml:trace contextRef="#ctx0" brushRef="#br0" timeOffset="41808.8395">17216 10619 0,'0'0'0,"17"53"16,-17-36-16,0 18 16,18 18-16,-18-17 15,17-1-15,1-17 16,0-1-16,-1 1 16,1-18-16,0 0 15,17-18-15,-35 1 16</inkml:trace>
  <inkml:trace contextRef="#ctx0" brushRef="#br0" timeOffset="42015.0392">17533 10636 0,'0'0'0,"18"18"0,-18 17 15,0-17-15,0 35 16,0-36-16,17 19 16,1-1-16,0-35 15</inkml:trace>
  <inkml:trace contextRef="#ctx0" brushRef="#br0" timeOffset="42404.0793">17692 10548 0,'35'-18'0,"-17"1"16,17 17-1,0-18-15,-17 18 16,0 18-16,17 17 16,-35 0-16,17 36 15,1-18-15,-18 17 16,0-34-16,18 17 15,-18-18-15,-18-18 16,0-17 0,1 0-16,-1 0 0,1-17 15,-1-18 1,0 35-16,1 0 16</inkml:trace>
  <inkml:trace contextRef="#ctx0" brushRef="#br0" timeOffset="42569.8949">18221 11236 0,'-71'53'0,"142"-106"0,-177 124 15,36-36-15,52-18 16,0-17-16</inkml:trace>
  <inkml:trace contextRef="#ctx0" brushRef="#br0" timeOffset="43088.2172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 timeOffset="43293.6372">19262 10407 0,'17'0'15,"36"-35"1,-35 35-16,35-18 16,-36 18-16,1 0 15,0 0-15</inkml:trace>
  <inkml:trace contextRef="#ctx0" brushRef="#br0" timeOffset="43433.6015">19315 10495 0,'0'0'15,"0"53"-15,0 0 0,17 0 16,1-18-16,0 0 0,34 1 16,-34-19-16,17-17 15,-17 0 1</inkml:trace>
  <inkml:trace contextRef="#ctx0" brushRef="#br0" timeOffset="43750.3235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 timeOffset="44156.7685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 timeOffset="44373.7183">20443 11183 0,'0'0'16,"-35"35"-16,18-17 15,-54 0-15,53-1 16,-35 1-16,53 0 16,-17-18-16,17 17 15</inkml:trace>
  <inkml:trace contextRef="#ctx0" brushRef="#br0" timeOffset="44528.1529">20814 11148 0,'18'0'31,"-1"0"-15</inkml:trace>
  <inkml:trace contextRef="#ctx0" brushRef="#br0" timeOffset="44668.6129">21202 11095 0,'0'0'0,"18"0"0,-1-18 16,1 18 0,17 0-16,-17 0 15</inkml:trace>
  <inkml:trace contextRef="#ctx0" brushRef="#br0" timeOffset="44878.7823">21819 11007 0,'0'0'16,"18"-36"-16,-18 19 0,0-19 15</inkml:trace>
  <inkml:trace contextRef="#ctx0" brushRef="#br0" timeOffset="51447.9708">9613 12312 0,'-35'0'0,"-36"18"15,36 17-15,-18 53 16,53-17-16,0 34 16,18-52-1,35 36-15,-18-54 16,18-18-16,0 1 16,17-18-16,1-18 0,35-34 15,-53 16-15,35-52 16,-53 53-16,-17-18 15</inkml:trace>
  <inkml:trace contextRef="#ctx0" brushRef="#br0" timeOffset="51969.008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 timeOffset="52153.3495">10654 12524 0,'0'35'0,"0"-70"0,-18 70 15,18 18-15,18-36 16,17 19 0,-17-19-16,-1 19 15,1-19-15,0-17 16,-36-17 0</inkml:trace>
  <inkml:trace contextRef="#ctx0" brushRef="#br0" timeOffset="52264.3763">10619 12383 0,'0'-36'0,"0"72"0,0-89 16,0 35-16,17 18 15,1 0-15,17 0 16</inkml:trace>
  <inkml:trace contextRef="#ctx0" brushRef="#br0" timeOffset="52602.833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 timeOffset="53410.5125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 timeOffset="54332.9221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 timeOffset="54516.9305">15752 11977 0,'-36'17'16,"36"1"-16,-17 17 15,17 18-15,0 53 16,17-35-16,1 52 16,0-70-16,17 18 15,-18-54-15,36 1 16</inkml:trace>
  <inkml:trace contextRef="#ctx0" brushRef="#br0" timeOffset="54667.8968">15928 12365 0,'0'53'15,"0"-106"-15,0 141 16,0-53-16,18 1 0,-1-19 16,1 1-16</inkml:trace>
  <inkml:trace contextRef="#ctx0" brushRef="#br0" timeOffset="54800.1056">15963 12153 0,'0'0'0,"0"18"0</inkml:trace>
  <inkml:trace contextRef="#ctx0" brushRef="#br0" timeOffset="54990.5309">16104 12383 0,'36'70'15,"-19"-52"-15,1-1 0,0 1 16,-1 0-16,1-18 16,-18-36-1,0 19-15,0-19 16,0 1-16,0 0 15,0 17-15,0 1 16,17-1-16,19 18 16</inkml:trace>
  <inkml:trace contextRef="#ctx0" brushRef="#br0" timeOffset="55851.6689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 timeOffset="55996.9868">17092 12330 0,'0'0'0,"-18"17"15,18 19-15,0-19 16,18-17 0,0 0-16,-1 0 15</inkml:trace>
  <inkml:trace contextRef="#ctx0" brushRef="#br0" timeOffset="56107.6622">17163 12171 0,'17'-35'16,"-34"70"-16,34-88 15,-17 71 1,18 17 0</inkml:trace>
  <inkml:trace contextRef="#ctx0" brushRef="#br0" timeOffset="56330.5869">17392 12330 0,'0'0'15,"0"35"-15,0-17 0,0-1 16,18 1 0,-1-18-16,19-18 15,-1-17-15,-18 17 16,19-35-16,-19 36 16,-17-19-16,0 19 15,-17-1 1,-1 18-16,0 18 15</inkml:trace>
  <inkml:trace contextRef="#ctx0" brushRef="#br0" timeOffset="56579.8623">17657 12453 0,'0'0'16,"-18"0"-16,0 0 0,18-18 15,36 1 1,-19-18-16,18-1 16,1 36-16,-19-17 15,36 17-15,-35 0 16,0 17-16,-1 1 16,-17 17-16,18-17 15,-18-1-15,0 1 16,0 0-16</inkml:trace>
  <inkml:trace contextRef="#ctx0" brushRef="#br0" timeOffset="61140.5127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 timeOffset="61257.8263">19844 12400 0,'-18'0'15,"36"0"-15,-54 0 0,36 18 16,0 17-16,0-17 16,36 17-1,-1-35-15</inkml:trace>
  <inkml:trace contextRef="#ctx0" brushRef="#br0" timeOffset="61457.7064">19950 12506 0,'0'-18'15,"0"36"-15,0-53 0,0 17 0,0-17 16,-18 35-1,18-18-15,0 1 16,18-1-16,17 18 16,18-18-16,-18 18 15,53-17 1,-52-1-16,-1 18 0,0-18 16,-17 18-1,-18-17-15,-18-1 16,-17 0-16,-18-17 15,35 0-15</inkml:trace>
  <inkml:trace contextRef="#ctx0" brushRef="#br0" timeOffset="61596.8109">20073 12083 0,'-18'-18'15,"36"36"-15,-18-18 0,35 53 16,-35-18-16,18 0 16,0 18-16,-1 0 15,-17-18-15,0 18 0,18 18 16,0-54-16,-1 19 15,1-36 1,-18-18-16</inkml:trace>
  <inkml:trace contextRef="#ctx0" brushRef="#br0" timeOffset="61720.0829">20338 12383 0,'17'52'15,"-17"-16"-15,18-1 16,-18-17-1,18-1-15,-1-17 0,1 0 16,-1 0-16</inkml:trace>
  <inkml:trace contextRef="#ctx0" brushRef="#br0" timeOffset="61879.7169">20443 12206 0,'-17'0'0,"17"18"15,0-1-15,17 1 0,-17 0 16,36-1 0,-1 1-16,-17-18 0,-1 18 0,1-18 15,0 0-15</inkml:trace>
  <inkml:trace contextRef="#ctx0" brushRef="#br0" timeOffset="62063.4936">20638 12471 0,'0'0'0,"-18"35"16,18-17-1,18-18-15,-1 17 16,1-17-16,35-17 16,-36-1-16,1-35 15,0 35-15,-18 1 0,-18-36 16,0 35-16,-17 1 16,0-1-1,17 18-15,1 0 0,17 18 16</inkml:trace>
  <inkml:trace contextRef="#ctx0" brushRef="#br0" timeOffset="62291.3122">20884 12559 0,'0'0'0,"18"0"0,-18-18 16,-18-35-1,1 36-15,17-1 16,0-17-16,0 17 0,35 1 15,-17 17 1,17 0-16,-17 0 0,35 35 16,-53 0-16,17-17 15,1 35-15,-18-18 16,0 0 0,0-17-16,0-1 0</inkml:trace>
  <inkml:trace contextRef="#ctx0" brushRef="#br0" timeOffset="64949.913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 timeOffset="78625.4241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 timeOffset="83224.7259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 timeOffset="83700.9356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 timeOffset="113750.1642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 timeOffset="114277.7769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 timeOffset="114432.7579">4639 14217 0,'35'106'0,"-70"-212"0,88 282 15,-53-87-15,18 69 16,-18-70-16,0 71 16,-18-106-16,18 18 15,0-36-15,18 36 16</inkml:trace>
  <inkml:trace contextRef="#ctx0" brushRef="#br0" timeOffset="114801.2453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 timeOffset="115327.4319">5680 14270 0,'0'18'15,"0"-1"-15,0 18 16,-18-17-16,18 0 15</inkml:trace>
  <inkml:trace contextRef="#ctx0" brushRef="#br0" timeOffset="115444.7981">5768 14764 0,'18'0'0,"-1"0"16</inkml:trace>
  <inkml:trace contextRef="#ctx0" brushRef="#br0" timeOffset="116375.4104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 timeOffset="116624.1111">7973 14482 0,'0'0'16,"0"88"-16,0-35 0,35 17 15,-17-52-15,17-1 0,0 1 16,1-18-16,-1 0 0,35-35 16,-34 17-16,-19 1 15,-17-54 1,-17 53-16,-1-17 0,-17 0 15,-18-18-15,18 53 16,-18-18-16,35 18 16,0 18-1,18 0-15</inkml:trace>
  <inkml:trace contextRef="#ctx0" brushRef="#br0" timeOffset="117708.9114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 timeOffset="117876.089">9278 14446 0,'0'0'15,"35"0"-15,-17 0 0,53 18 16,-19-18-16,-16-18 15,52 1-15,-35-1 16,0-17-16,-53 17 16,0 0-1,-18 1-15</inkml:trace>
  <inkml:trace contextRef="#ctx0" brushRef="#br0" timeOffset="118060.023">9384 14041 0,'35'123'16,"-70"-246"-16,88 317 0,-36-53 15,1-71-15,0 71 16,-18-88-16,17 71 16,1-89-1,0 0-15,-1-17 0,1 0 16</inkml:trace>
  <inkml:trace contextRef="#ctx0" brushRef="#br0" timeOffset="118782.1271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 timeOffset="119116.3381">11218 14587 0,'0'0'0,"0"18"0,0 17 0,-35 53 16,17-52-16,-52 34 15,35-34 1,-1-19-16,1 19 0,-71-1 16,53-18-16</inkml:trace>
  <inkml:trace contextRef="#ctx0" brushRef="#br0" timeOffset="120328.3714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 timeOffset="120450.5315">12982 14482 0,'0'0'15,"0"70"-15,18-35 0,-18 1 0,18-1 16,17 18-16</inkml:trace>
  <inkml:trace contextRef="#ctx0" brushRef="#br0" timeOffset="120806.4576">13176 14728 0,'-17'0'0,"17"-17"16,0-1-16,0-52 15,0 34-15,17-17 16,-17 18-16,18 35 0,0-17 16,17 34-1,-18-17-15,1 18 0,17 17 16,-17-17-16,0-1 0,-1 19 16,19-1-16,-36 0 15,35-17 1</inkml:trace>
  <inkml:trace contextRef="#ctx0" brushRef="#br0" timeOffset="120962.7127">13582 14464 0,'53'-18'15,"-106"36"-15,124-36 0,-19 18 16,-34 0-16,17 0 15,-17 0-15</inkml:trace>
  <inkml:trace contextRef="#ctx0" brushRef="#br0" timeOffset="121161.2137">12735 14146 0,'36'0'0</inkml:trace>
  <inkml:trace contextRef="#ctx0" brushRef="#br0" timeOffset="121645.8297">13653 14658 0,'0'18'16,"0"70"-1,17-53-15,1 36 16,-1-54-16</inkml:trace>
  <inkml:trace contextRef="#ctx0" brushRef="#br0" timeOffset="122090.0124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 timeOffset="122529.7974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 timeOffset="122680.5141">14940 14199 0,'18'36'15,"-36"-72"-15,53 107 0,-17-1 16,0-34-16,-1 52 16,1-53-16,-18 0 0,0 1 15,18 34-15</inkml:trace>
  <inkml:trace contextRef="#ctx0" brushRef="#br0" timeOffset="123065.5296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 timeOffset="123500.2696">17057 14270 0,'-35'0'16,"70"0"-16,-88 0 16,35 0-16,1 18 0,-19-1 15,19 1-15,-1 35 16,18-18-16,0 0 0,18 1 16,35 16-1,-36-16-15,19-19 0,-1 1 0,-18 0 16,36-1-1,-53 1 1,-35-18 0,-18-18-16,18 1 15</inkml:trace>
  <inkml:trace contextRef="#ctx0" brushRef="#br0" timeOffset="123598.1024">17233 14499 0,'18'53'16,"-36"-106"-16</inkml:trace>
  <inkml:trace contextRef="#ctx0" brushRef="#br0" timeOffset="123792.1857">17304 14129 0,'0'0'16,"35"0"-16,-17-18 0,17 18 0,-17 18 16,17-18-16,-17 17 15</inkml:trace>
  <inkml:trace contextRef="#ctx0" brushRef="#br0" timeOffset="124149.0852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 timeOffset="124282.4019">18538 14799 0,'0'0'15,"-35"71"-15,0-36 0,-36 35 16,18-34 0,18-1-16</inkml:trace>
  <inkml:trace contextRef="#ctx0" brushRef="#br0" timeOffset="126183.7064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 timeOffset="126657.5081">19209 14640 0,'0'0'0,"-18"-17"16,0-1-16,1 0 0,-1 1 16,18-1-16,0 0 0,0 1 15,0-1-15,0 1 16,18-1-1,-1 0-15,-17 1 16,18-1-16,0-17 16,-18 17-16,17-17 15,1 35-15,0 35 32,-18-17-32</inkml:trace>
  <inkml:trace contextRef="#ctx0" brushRef="#br0" timeOffset="127002.2474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 timeOffset="127369.9869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 timeOffset="127680.0036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 timeOffset="127836.5084">20338 13882 0,'0'0'0,"0"35"16,17 124-16,1-71 16,17 71-16,-17-89 15,17-17-15,-17 18 16,17-36-16,-17 0 0,35 18 15,-36-35-15</inkml:trace>
  <inkml:trace contextRef="#ctx0" brushRef="#br0" timeOffset="128041.0619">20602 14376 0,'0'0'15,"-17"0"-15,17 17 0,-18 1 0,18 53 16,0-36-16,0 0 15,35 36 1,-17-54-16,0 1 16,17 0-16,-18-18 0,36 0 15,-35-18-15,0-17 16,-1 17-16,-17-35 16,0 18-16,-17 17 15</inkml:trace>
  <inkml:trace contextRef="#ctx0" brushRef="#br0" timeOffset="128263.8607">20761 14552 0,'0'0'16,"18"18"-16,-1-18 0,19 0 15,-36-18 1,35-17-16,-18 17 16,1-17-16,-18 17 15,18 1-15,-1 17 0,1-18 16,0 36-1,-1-1 1,1 1-16,17 17 16,-35-17-16,35-1 15,-35 1-15,0 0 16</inkml:trace>
  <inkml:trace contextRef="#ctx0" brushRef="#br0" timeOffset="128419.4738">21061 14164 0,'0'0'16,"17"-18"-16,1 18 16,17 0-16</inkml:trace>
  <inkml:trace contextRef="#ctx0" brushRef="#br0" timeOffset="128738.088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 timeOffset="129408.8748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 timeOffset="129687.9281">22278 14305 0,'0'0'15,"18"18"-15,-1-18 0,1 53 16,-1-36-16,-17 19 0,18 17 15,0-18-15,-18-18 16,17 1-16,1-18 0,0 0 16,-1 0-1,-17-18-15,0 1 16,0-18-16,0-1 16,-17-17-16,-1 36 15,18-1-15,-18 0 16,1 18-16</inkml:trace>
  <inkml:trace contextRef="#ctx0" brushRef="#br0" timeOffset="129921.9053">22419 14534 0,'0'0'0,"35"18"0,-17 0 16,0-18-16,-1-18 15,-17 0-15,18 1 16,-18-1-16,18-17 15,-18 17-15,0 1 0,17-19 16,1 36 15,-18 18-31,17 0 16,-17-1-16,0 1 0,18 0 16,-18-1-16,18 1 15,-18-1-15</inkml:trace>
  <inkml:trace contextRef="#ctx0" brushRef="#br0" timeOffset="130204.2506">22931 14358 0,'0'0'0,"0"-35"0,-18 35 16,0 0-16,-17 0 15,17 17-15,1 1 0,17 0 16,0 35-1,0-36-15,17 1 0,1 35 16,0-36-16,-1 19 16,-17-19-16,18 1 0,-18 0 15,-18-18 1,-35 0 0,36 0-16,-1 0 15,0 0-15,1 0 0,-1 17 16</inkml:trace>
  <inkml:trace contextRef="#ctx0" brushRef="#br0" timeOffset="130371.4661">23213 14623 0,'0'0'16,"-35"17"-16,17 1 0,0-18 16,1 18-16,-1-18 15</inkml:trace>
  <inkml:trace contextRef="#ctx0" brushRef="#br0" timeOffset="131129.2488">23742 14499 0,'18'0'0,"-18"18"16,17-18 0</inkml:trace>
  <inkml:trace contextRef="#ctx0" brushRef="#br0" timeOffset="131277.9481">24007 14534 0,'35'-17'0,"-70"34"0,87-34 16,-34-1 0</inkml:trace>
  <inkml:trace contextRef="#ctx0" brushRef="#br0" timeOffset="131407.1549">24324 14482 0,'0'0'15,"35"0"-15,-35-18 0,18 18 16,0-18-16</inkml:trace>
  <inkml:trace contextRef="#ctx0" brushRef="#br0" timeOffset="159856.6652">15134 7056 0,'18'0'16,"35"0"0,-18 0-16,88 0 15,-70 0-15,106-18 16,-88 18-16,52-18 15,-52 18-15,-1 0 16,-34 0-16,-19 0 16</inkml:trace>
  <inkml:trace contextRef="#ctx0" brushRef="#br0" timeOffset="171252.4932">15681 7355 0,'-18'0'15,"18"-17"1,-17 17-1,17 17 17,-18 36-17,18-17-15,0 52 16,18-71-16,17 54 16,0-53-16,36 17 15,-36-17-15,36-18 16,-36 0-16,35 0 15,-34-18-15,-1 0 16,-17 1 0,-18-1-1,-18 18-15</inkml:trace>
  <inkml:trace contextRef="#ctx0" brushRef="#br0" timeOffset="171596.8162">15328 7620 0,'18'-35'15,"-36"70"-15,53-106 0,36 19 16,-36 16-16,1 1 16,-19 0-16,36-18 15,-35 18-15,-1 17 0,-17 0 16,18 36 15,0 17-15,-1-17-16,1-1 0,35 1 15,-18 0-15,18-18 16</inkml:trace>
  <inkml:trace contextRef="#ctx0" brushRef="#br0" timeOffset="177268.9378">16757 4763 0,'0'17'16,"35"18"0,-17 1-16,17-1 15,18 0-15,35 53 16,-35-52-16,0-1 15,123 53 1,-70-53-16,-17-17 16,-72-18-16,18 0 15,-35-18 1,0 1-16</inkml:trace>
  <inkml:trace contextRef="#ctx0" brushRef="#br0" timeOffset="177635.9972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12T19:44:03.49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 timeOffset="150.8669">11712 4815 0,'18'18'0</inkml:trace>
  <inkml:trace contextRef="#ctx0" brushRef="#br0" timeOffset="841.0104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 timeOffset="1039.0408">12259 4710 0,'18'-18'16,"17"18"-16,18 0 16,-18 0-16,18 0 15,-35 0-15,17 0 16,-17 0-16,-18 18 0,0-1 15</inkml:trace>
  <inkml:trace contextRef="#ctx0" brushRef="#br0" timeOffset="1161.7388">12330 4886 0,'0'0'16,"17"18"-16,1-1 0,17 1 15,0 0-15,36-18 16,-36-18-16,-17 18 15,0-18-15</inkml:trace>
  <inkml:trace contextRef="#ctx0" brushRef="#br0" timeOffset="1820.0974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 timeOffset="1974.7739">13547 4763 0,'0'0'15,"17"0"17,-17-18-17,18 0-15</inkml:trace>
  <inkml:trace contextRef="#ctx0" brushRef="#br0" timeOffset="2591.3769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 timeOffset="2747.2841">14358 4657 0,'0'0'16,"0"88"-16,18-53 0,-18 18 0,17 53 15,-17-71-15,18 0 16,-18 36 0,18-36-16,-18-17 0</inkml:trace>
  <inkml:trace contextRef="#ctx0" brushRef="#br0" timeOffset="12422.4561">12965 4621 0,'-18'0'0,"18"-17"15,0 34 1,71 1 0,-19-18-16,19 18 0,141-1 15,-107 1-15,19-18 16,105 18 0,-105-1-16,-18 1 0,70 17 15,-105-17-15,-19-1 16,1-17-16,-35 18 0,17 0 15</inkml:trace>
  <inkml:trace contextRef="#ctx0" brushRef="#br0" timeOffset="13090.8295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 timeOffset="13490.687">13617 5733 0</inkml:trace>
  <inkml:trace contextRef="#ctx0" brushRef="#br0" timeOffset="13914.5452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 timeOffset="14130.5735">14305 5574 0,'18'0'16,"-1"0"-16,1-18 16,17 18-16,18-35 15,-17 35 1,-1-18-16,-18 18 16,-17-17-1</inkml:trace>
  <inkml:trace contextRef="#ctx0" brushRef="#br0" timeOffset="14402.9562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 timeOffset="34769.1058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 timeOffset="40024.1803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 timeOffset="44472.5248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 timeOffset="49071.6389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 timeOffset="51891.1838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 timeOffset="52296.3489">29880 11765 0,'36'0'15,"-72"0"-15,72-17 0,-54 34 31,-17 18-15,17-17-16,-17 0 16,17 17-16,-17 0 0,0 36 15,35-36-15,0 36 16,17-54-16,18 19 16,18-19-16,0-17 15,71 18-15,-54-18 16,54 0-16,-89 0 15,18 0-15</inkml:trace>
  <inkml:trace contextRef="#ctx0" brushRef="#br0" timeOffset="53343.0675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 timeOffset="63007.2735">30974 12383 0,'0'-18'31,"18"18"-31,-1 0 16,1-18-16,-1 18 15,19 18-15,-1-18 0,88 35 16,-52-17-16,88 35 16,-71-53-16,53 17 15</inkml:trace>
  <inkml:trace contextRef="#ctx0" brushRef="#br0" timeOffset="104377.2107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 timeOffset="108291.9811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 timeOffset="108536.0792">11765 11501 0,'0'35'15,"0"35"-15,0-17 16,-17 53-16,-1-53 16,0 35-16,18-52 15,18 34-15,0-52 16,34 17 0,1-35-16,36-18 15,-37 1-15,37-19 16,-54 19-16,18-1 15</inkml:trace>
  <inkml:trace contextRef="#ctx0" brushRef="#br0" timeOffset="109364.9981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 timeOffset="109650.6505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 timeOffset="110315.5336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 timeOffset="110583.9851">8555 7161 0,'0'0'16,"18"-17"-16,34-1 0,-16 0 16,70 18-1,-54-17-15,72 34 16,-54-17-16,54 18 16,-71 0-16,-18-18 15,-17 17-15,-18 1 0,0 17 16,-35 1-16,-54 34 15,36-35-15,0 1 16,-35 52-16,18 18 16,34-71-16,19 18 15</inkml:trace>
  <inkml:trace contextRef="#ctx0" brushRef="#br0" timeOffset="119243.9745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 timeOffset="135287.3626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 timeOffset="135476.0165">4427 15681 0,'0'0'0,"18"71"0,0-36 15,-18 0-15,35 36 16,-17-54-16,17 1 16,-18-18-16,-17-18 15,0-17-15,0 0 16</inkml:trace>
  <inkml:trace contextRef="#ctx0" brushRef="#br0" timeOffset="135599.1182">4445 15469 0,'0'0'0,"18"0"0,-1 0 0,19 18 15,-19-18-15,1 0 16</inkml:trace>
  <inkml:trace contextRef="#ctx0" brushRef="#br0" timeOffset="135848.5777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 timeOffset="136010.4743">5045 15646 0,'0'0'15,"0"35"-15,0 0 0,0 1 0,0 16 16,17-16 0,1 34-16,-18-52 15,18-18-15</inkml:trace>
  <inkml:trace contextRef="#ctx0" brushRef="#br0" timeOffset="136165.2709">5027 15487 0,'0'-18'16,"18"18"-16,-1 18 15</inkml:trace>
  <inkml:trace contextRef="#ctx0" brushRef="#br0" timeOffset="136426.6221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 timeOffset="136639.3528">5503 15893 0,'0'-18'15,"0"0"-15,0 1 16,0-1-16,0-17 15,18 0-15,0-36 0,-1 53 16,1-17 0,0 35-16,-1-18 0,36 18 15,-35 0-15,17 18 16,-35 0-16,18-1 16,-18 19-16,0-19 0,17 36 15,-17-18-15</inkml:trace>
  <inkml:trace contextRef="#ctx0" brushRef="#br0" timeOffset="136799.8938">6121 15928 0,'-36'53'16,"1"-18"-16,0-17 0,-18 35 15,18-53 1</inkml:trace>
  <inkml:trace contextRef="#ctx0" brushRef="#br0" timeOffset="138427.3577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 timeOffset="138762.3463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 timeOffset="139530.8787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 timeOffset="139630.9413">9260 16140 0,'-17'53'15,"-1"-53"-15</inkml:trace>
  <inkml:trace contextRef="#ctx0" brushRef="#br0" timeOffset="140302.4343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 timeOffset="140509.4713">10954 15363 0,'17'0'16,"-34"0"-16,52 18 0,-35 17 0,0 18 15,0 0 1,0 35-16,0-52 16,18 52-16,-18-70 15,53 34-15,-18-34 16,18 0 0,-18-18-16,0 0 0,-17 0 15,17 0-15</inkml:trace>
  <inkml:trace contextRef="#ctx0" brushRef="#br0" timeOffset="140892.4957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 timeOffset="141048.6433">12312 15893 0,'0'0'15,"-35"88"-15,17-35 0,-17-18 16,-53 36-16,35-36 15,0 0-15,-18-17 0</inkml:trace>
  <inkml:trace contextRef="#ctx0" brushRef="#br0" timeOffset="144028.9978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 timeOffset="144150.9033">13300 15734 0,'0'0'0,"17"0"0,1 0 15,17 0-15,-17 18 0,52-18 16</inkml:trace>
  <inkml:trace contextRef="#ctx0" brushRef="#br0" timeOffset="144529.5726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 timeOffset="144664.0775">14288 15928 0,'0'0'15,"-18"70"-15,0-34 0,1-1 0,-54 36 16,36-36-16,-1 0 15</inkml:trace>
  <inkml:trace contextRef="#ctx0" brushRef="#br0" timeOffset="146286.1416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 timeOffset="147287.5136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 timeOffset="147415.3364">16792 15928 0,'-17'18'0,"34"-36"0,-52 71 0,-36-18 16,36-17-16,-18-1 15</inkml:trace>
  <inkml:trace contextRef="#ctx0" brushRef="#br0" timeOffset="148895.0419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 timeOffset="149495.9812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 timeOffset="150287.4209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 timeOffset="150480.6567">19173 15540 0,'53'0'0,"-17"0"16,-1-18-16,36 18 15,-36 0-15,18 0 16,-36 0-16</inkml:trace>
  <inkml:trace contextRef="#ctx0" brushRef="#br0" timeOffset="150652.6518">19685 15593 0,'0'53'16,"0"-106"-16,0 123 0,18-34 16,-18-19-16,35 1 15,-17-18-15</inkml:trace>
  <inkml:trace contextRef="#ctx0" brushRef="#br0" timeOffset="151064.2394">19756 15028 0,'0'0'0,"0"36"16,0 34-16,-18 1 16,18-18-16,0 17 0,18 36 15,-1-53-15,1 0 16,-18-18-16,17 0 0,1 18 15,-18-35-15,0 0 16</inkml:trace>
  <inkml:trace contextRef="#ctx0" brushRef="#br0" timeOffset="151313.321">19667 15522 0,'18'-17'16,"0"-1"-16,52 0 15,-35 18-15,36-17 16,-53 17-16,17 0 16,-17 0-16,17 17 15,-17-17-15,-18 36 16,0-19 0,0 19-16,0-19 15,0 1 1,17-18-16,-17 17 15,18-17-15,-1 0 16</inkml:trace>
  <inkml:trace contextRef="#ctx0" brushRef="#br0" timeOffset="151416.6279">20073 15434 0,'18'0'0</inkml:trace>
  <inkml:trace contextRef="#ctx0" brushRef="#br0" timeOffset="151709.7216">20214 15558 0,'0'0'15,"0"17"-15,0 1 0,18-18 16,-18 17-16,17-17 16,1 0-16,0 0 15,-18-17 17,0-1-32,0 1 15,0-1-15,17 18 16,1 0-1,0 18-15,17-18 16,-17 0-16,-1 17 16,1-17-16,-18 18 0,17-18 15</inkml:trace>
  <inkml:trace contextRef="#ctx0" brushRef="#br0" timeOffset="151820.4809">20602 15646 0,'0'0'16,"36"-18"-16,-36 0 16</inkml:trace>
  <inkml:trace contextRef="#ctx0" brushRef="#br0" timeOffset="220790.6209">13035 16298 0,'0'0'0,"0"-17"0,-17 17 0,17-18 16,-18 18 0,0 0-16,1 0 31,34 0 0,1 0-31,35 0 16,35 18-16,18-18 15,-36 0-15,71 0 16,-70-18-16,0 18 16,-18 0-16,17 0 0,18 0 15,-52-18 1,-19 18-16,1 0 0,-1 0 15,-17-17-15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11:18.65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 timeOffset="321.3584">21484 4374 0,'18'0'31,"17"0"-15,0 0-16,18 0 16,-17 0-16,-1-17 15,-18 17-15,1 17 16,-18 1-16,-18 0 15</inkml:trace>
  <inkml:trace contextRef="#ctx0" brushRef="#br0" timeOffset="487.4096">21519 4586 0,'18'18'16,"17"-18"-16,18-18 15,-17 18-15,-19 0 16,18-18-16,-17 18 0,0 0 16</inkml:trace>
  <inkml:trace contextRef="#ctx0" brushRef="#br0" timeOffset="889.2599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 timeOffset="3613.7392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 timeOffset="3719.6996">26211 4427 0,'18'-17'15,"53"17"-15,-18-18 16,35 0-1,-53 18-15,18-17 0,-18 17 16,0-18-16,-17 18 16</inkml:trace>
  <inkml:trace contextRef="#ctx0" brushRef="#br0" timeOffset="4030.4577">26776 3845 0,'-18'0'15,"1"0"1,17 53-16,0-18 15,17 54-15,18 52 16,-17-53 0,17 0-1,-17-53-15,0-17 16,-1 17-16,1-17 0,0-18 0,17 0 16</inkml:trace>
  <inkml:trace contextRef="#ctx0" brushRef="#br0" timeOffset="4363.6636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 timeOffset="4603.7329">27287 3757 0,'36'35'16,"17"18"0,-18-17-16,0 16 0,36 107 15,-36-18 1,-35-88-16,0 35 15,0-35-15,-35 0 16,35-35 0,-18-18-16</inkml:trace>
  <inkml:trace contextRef="#ctx0" brushRef="#br0" timeOffset="4887.7346">27834 4128 0,'53'0'0,"0"-18"16,18 0 0,-19 1-1,-34 17 1</inkml:trace>
  <inkml:trace contextRef="#ctx0" brushRef="#br0" timeOffset="5014.7341">27887 4269 0,'53'0'16,"-18"0"-16,-17 0 15,17 0-15,18 0 16,-35-18-16</inkml:trace>
  <inkml:trace contextRef="#ctx0" brushRef="#br0" timeOffset="5332.0261">28416 3898 0,'0'18'15,"0"17"1,-17-17-16,17 17 15,17 0-15,-17-17 0,18 0 16,0-1-16,17 19 16,0-36-16,-17 17 0,17-17 15,0 0-15,18 0 16,-18 0-16,18-17 16,-35-1-16,0 18 15,-18-18-15,-18 18 47</inkml:trace>
  <inkml:trace contextRef="#ctx0" brushRef="#br0" timeOffset="5558.9596">28593 4004 0,'17'71'15,"-17"-18"-15,36 17 16,-36-35-16,17 18 0,1 18 16,-18-36-16,17 0 15,-17-17-15,0 17 16,-17-17-16</inkml:trace>
  <inkml:trace contextRef="#ctx0" brushRef="#br0" timeOffset="7383.3501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 timeOffset="7761.8609">21361 5539 0,'17'0'16,"36"0"0,-17 0-16,-19 0 0,36 0 15,-35 0-15,-1 0 16</inkml:trace>
  <inkml:trace contextRef="#ctx0" brushRef="#br0" timeOffset="7897.8551">21396 5733 0,'18'17'16,"17"-17"-16,35 0 15,19-17 1,-36-1-16,-36 0 16</inkml:trace>
  <inkml:trace contextRef="#ctx0" brushRef="#br0" timeOffset="8379.715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 timeOffset="8624.899">22454 5627 0,'18'0'16,"0"0"0,-18-18-16,17 18 15,1 0-15</inkml:trace>
  <inkml:trace contextRef="#ctx0" brushRef="#br0" timeOffset="8996.5957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 timeOffset="9352.8835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 timeOffset="9648.3272">23795 5362 0,'0'18'16,"18"17"-1,-18-17-15,17 17 16,1 36 0,-1-36-16,-17 18 0,18-18 15,-18 0-15,18 54 16,-18-72-16,17 18 0,-17-17 16</inkml:trace>
  <inkml:trace contextRef="#ctx0" brushRef="#br0" timeOffset="12054.1947">26229 5327 0,'0'-18'15,"0"1"-15,0-1 16,0 0-16,-35 1 16,35-1-16,-36 0 15,19 18 1,-36 18-16,35 0 15,-17 17 1,35 0-16,0 54 0,18-54 16,17 53-1,-17-53-15,34 36 16,-34-54-16,0 19 16,-18-19-16,-18 1 15,-35-36 1</inkml:trace>
  <inkml:trace contextRef="#ctx0" brushRef="#br0" timeOffset="12167.5484">25912 5627 0,'35'0'15,"18"-18"1,53-17-16,-71 35 16,18-18-16,-18 1 0,36 17 15</inkml:trace>
  <inkml:trace contextRef="#ctx0" brushRef="#br0" timeOffset="12451.5328">26476 5168 0,'-18'35'0,"1"18"15,17 36 1,17-1 0,1 0-16,0-35 15,17 17-15,18-17 16,-18-35-16,-17 0 15,17-18-15</inkml:trace>
  <inkml:trace contextRef="#ctx0" brushRef="#br0" timeOffset="12795.7881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 timeOffset="13022.0442">27023 5098 0,'53'53'16,"0"35"-1,-18-53-15,18 71 16,-18 0 0,-17-36-16,-18 54 15,-18-71-15,18 35 16,-18-53-16,1 18 16</inkml:trace>
  <inkml:trace contextRef="#ctx0" brushRef="#br0" timeOffset="16025.8267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 timeOffset="16382.1135">27570 5627 0,'17'0'31,"1"-18"-16,0 1-15,-1-1 16,1 18 0,-1-18-16,1 36 31,-18 0-31,18-1 16,-1 1-16,1-1 15,17-17-15,-17 0 16,0 0-16,-1 0 0,1-17 15,-18-1-15,0-17 16,0 17 0,0 1-1,0-1-15</inkml:trace>
  <inkml:trace contextRef="#ctx0" brushRef="#br0" timeOffset="16743.4307">28258 5203 0,'-18'-17'16,"0"17"0,1 17-16,-1 19 15,18-19-15,0 36 16,0-35 0,0 0-16,35 17 15,1-17-15,16-18 16,-16 0-16,17-18 15,-18 18-15,0-18 16,-35 1-16,18 17 16,-36 0-16</inkml:trace>
  <inkml:trace contextRef="#ctx0" brushRef="#br0" timeOffset="16933.6936">28381 5256 0,'0'71'15,"0"-36"-15,0 53 16,0-52-16,0-1 0,18 0 16,-18 1-16,17-19 0,1 36 15,0-35 1</inkml:trace>
  <inkml:trace contextRef="#ctx0" brushRef="#br0" timeOffset="17127.5485">28681 5433 0,'17'0'47,"-17"17"-32,0-34-15</inkml:trace>
  <inkml:trace contextRef="#ctx0" brushRef="#br0" timeOffset="17701.2279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 timeOffset="18111.7611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 timeOffset="18406.8265">29951 5186 0,'17'-18'0,"-34"36"15,17 17 1,0 18 0,0-35-16,17 17 15,19 0 1,17-35-1,-36 0-15,54 0 16,-36 0-16,0-17 16,1 17-16,17-18 0,-36 18 15,19-18 1,-36 1-16,-18 17 16</inkml:trace>
  <inkml:trace contextRef="#ctx0" brushRef="#br0" timeOffset="18606.9258">30163 5239 0,'17'70'0,"1"-17"16,-1 18-1,1-36-15,0-17 0,-1 35 16,1-36 0,-18 1-16,0 0 0</inkml:trace>
  <inkml:trace contextRef="#ctx0" brushRef="#br0" timeOffset="22048.8269">28716 6227 0,'-18'-18'15,"18"36"-15,-35-1 16,35 1-16,-35 17 15,35-17-15,0 52 16,0-52-16,18 52 16,-18-34-16,17-1 15,1-17-15,-1 17 0,36 0 16,-35-17 0,0 0-16,-1-18 15,19-18-15</inkml:trace>
  <inkml:trace contextRef="#ctx0" brushRef="#br0" timeOffset="22639.1266">29087 6315 0,'0'17'62,"-18"1"-46,18 0-16,-18-1 16,1 1-16,17 0 15,0-1-15,17 1 16,1-1-16,35-17 15,-36 0-15,19 0 16,-19 0-16,19 0 0,17-17 16,-36 17-16,1 0 15,-1-18-15,1 18 16,-18-17-16</inkml:trace>
  <inkml:trace contextRef="#ctx0" brushRef="#br0" timeOffset="22855.4776">29298 6315 0,'0'53'15,"0"-36"-15,0 19 0,18 52 16,-18-53-1,17 0-15,19 18 16,-19-35-16,1 0 0,17-1 16</inkml:trace>
  <inkml:trace contextRef="#ctx0" brushRef="#br0" timeOffset="23084.5484">29686 6491 0,'18'0'16,"-18"18"15</inkml:trace>
  <inkml:trace contextRef="#ctx0" brushRef="#br0" timeOffset="24930.9499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 timeOffset="25298.0164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 timeOffset="25792.3952">30833 6297 0,'-18'18'32,"1"-18"-32,17 17 0,-18 1 15,18 0-15,-18-1 0,18 1 16,0 0-16,18-1 15,0-17 1,17 18-16,-18-18 16,19 0-16,-19 0 15,1-18-15,0 18 16,-1 0-16,-34 0 31</inkml:trace>
  <inkml:trace contextRef="#ctx0" brushRef="#br0" timeOffset="25987.8857">30939 6332 0,'0'36'16,"17"17"-16,-17-1 15,18 1 1,0-17-16,-1-19 16,-17 1-1</inkml:trace>
  <inkml:trace contextRef="#ctx0" brushRef="#br0" timeOffset="26843.1875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 timeOffset="27159.7087">31697 6403 0,'-18'0'16,"1"35"-1,-1 0 1,18 1-16,35-1 16,1 0-16,-1 1 15,0-36-15,18 0 16,-35-18-16,-1 0 15,1 1-15,0-19 16,-18 1-16,-18 0 16,0 17-16,-17-17 15,18 17-15,-36 18 16,35 0-16,0 0 16,1 0-16</inkml:trace>
  <inkml:trace contextRef="#ctx0" brushRef="#br0" timeOffset="27705.328">32050 6421 0,'0'17'31,"-18"1"-31,18 17 16,0-17-16,18 17 15,-18-17-15,35 17 16,-17-17-16,-1-1 16,-17 1-16,18-18 15,-18-18 16,-18 18-15,18-17-16,-17 17 16,34 0-1,1-18 1,0 18 0,-18-18-1,0 1 1,17 17 31,1 0-16,-36 0 0</inkml:trace>
  <inkml:trace contextRef="#ctx0" brushRef="#br0" timeOffset="28377.9595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 timeOffset="28683.2346">32156 6297 0,'0'-18'16,"17"18"-16,19 18 15,-1-18-15,-17 18 0,52 17 16,-52 0-16,17 18 16,-17-18-16,17 36 15,-35-36-15,0 36 16,0-36-16,-35 18 16,35-35-1,-36 17-15,19-35 16</inkml:trace>
  <inkml:trace contextRef="#ctx0" brushRef="#br0" timeOffset="95846.2882">9613 14728 0,'0'-17'32,"0"34"46,0 1-63,18 0-15,-18 17 16,0 36-16,0-18 16,17 17-1,-17-35-15,0 36 16,18-36-16,-18-17 0,0 35 15,0-36 1,18-17-16</inkml:trace>
  <inkml:trace contextRef="#ctx0" brushRef="#br0" timeOffset="97041.1951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 timeOffset="98093.2394">9648 14711 0,'0'-18'0,"0"1"31,0-1-15,-17 0-1,17 1 1</inkml:trace>
  <inkml:trace contextRef="#ctx0" brushRef="#br0" timeOffset="98238.2707">9648 14305 0,'0'-35'0,"-17"0"16,17-18 0,0 35-16,0-17 15</inkml:trace>
  <inkml:trace contextRef="#ctx0" brushRef="#br0" timeOffset="98388.2509">9666 13705 0,'-18'-52'16,"18"34"-16,0-17 0,0-36 15,0 18 1,0 18-16</inkml:trace>
  <inkml:trace contextRef="#ctx0" brushRef="#br0" timeOffset="98540.1766">9631 12894 0,'0'-71'16,"0"19"-16,0 34 16,0-35-16,0 35 15</inkml:trace>
  <inkml:trace contextRef="#ctx0" brushRef="#br0" timeOffset="98710.4864">9631 12206 0,'0'-35'16,"0"0"-1,0 17 1</inkml:trace>
  <inkml:trace contextRef="#ctx0" brushRef="#br0" timeOffset="99009.7077">9613 11183 0,'0'-18'16,"0"-34"-16,0 34 15,0-17-15,0 17 16,0 0-16,0 1 16,0-1-1,-17 0 1</inkml:trace>
  <inkml:trace contextRef="#ctx0" brushRef="#br0" timeOffset="99717.0553">9525 10971 0,'-18'0'0,"1"0"16,-1 18-1,0-18 1,1 0-16,-1 18 15,1-18-15,-1 0 16,0 0-16</inkml:trace>
  <inkml:trace contextRef="#ctx0" brushRef="#br0" timeOffset="99851.1593">8996 11024 0,'-53'0'15,"18"18"-15,-54 0 16,54-18 0</inkml:trace>
  <inkml:trace contextRef="#ctx0" brushRef="#br0" timeOffset="100018.3697">8220 10918 0,'-18'0'0,"0"-17"0,-17 17 16,18 0 0</inkml:trace>
  <inkml:trace contextRef="#ctx0" brushRef="#br0" timeOffset="100087.7576">8079 10901 0,'-36'0'0,"72"0"15,-89 0-15,17 0 0,-34 17 16,35-17-16,-36 0 15,36 0-15,-1 0 16</inkml:trace>
  <inkml:trace contextRef="#ctx0" brushRef="#br0" timeOffset="100262.7775">7285 10848 0,'-18'0'0,"18"-18"15,0 1-15,-17 17 16,-1 0-16,-17 0 16,17 0-16,-17 17 15,-1 1-15,-16 0 16</inkml:trace>
  <inkml:trace contextRef="#ctx0" brushRef="#br0" timeOffset="100473.4783">6579 10918 0,'-17'0'15,"-19"-17"1,1 17-16,17-18 16,1 18-16,-36 0 15,-18 0-15,54 18 16,-71-18-1,52 17-15,1-17 0,-53 0 16,53 0-16,-1 0 16</inkml:trace>
  <inkml:trace contextRef="#ctx0" brushRef="#br0" timeOffset="100701.8273">4798 10954 0,'-18'-18'15,"18"0"1</inkml:trace>
  <inkml:trace contextRef="#ctx0" brushRef="#br0" timeOffset="100902.6854">4604 11007 0,'-18'0'15,"0"0"-15,1 0 16,-1 0 0,-17 0-16,17 0 15,1 0-15,-1 17 0,0-17 16,-17 18 0,17 0-16,1-18 0</inkml:trace>
  <inkml:trace contextRef="#ctx0" brushRef="#br0" timeOffset="101001.5869">4092 11113 0,'-17'0'0</inkml:trace>
  <inkml:trace contextRef="#ctx0" brushRef="#br0" timeOffset="101157.0631">3951 11165 0,'0'0'0,"-18"0"0,1-17 15,-1 17 1,1-18-16,-1 18 16,0 18-16</inkml:trace>
  <inkml:trace contextRef="#ctx0" brushRef="#br0" timeOffset="101290.9918">3722 11254 0,'0'-18'16,"0"0"-16</inkml:trace>
  <inkml:trace contextRef="#ctx0" brushRef="#br0" timeOffset="102807.9633">3069 10813 0,'18'-18'15,"-18"0"-15,0 36 32,-18-18-32,1 18 15,17 17-15,-18 0 16,0 0-16,1 1 0,-19 52 15,36-35-15,0 0 16,0-36-16,36 19 16,-19-36-16,36 17 15,-18-17-15,36 0 16,-36-17-16,18-1 16,-35 18-1,-1 0-15</inkml:trace>
  <inkml:trace contextRef="#ctx0" brushRef="#br0" timeOffset="102986.7021">3228 11060 0,'-18'70'15,"18"36"-15,-17 0 16,17-53-16,0 53 16,0-71-1</inkml:trace>
  <inkml:trace contextRef="#ctx0" brushRef="#br0" timeOffset="112046.027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 timeOffset="112546.7808">3457 13917 0,'0'18'15,"-17"17"-15,17 36 16,0-36-16,17 18 15,-17 53 1,18-53-16,-18 70 16,0-70-16,0 17 15,0 1-15,0 0 0,-18 52 16,18-70-16,0 18 16,0-54-16,18-17 15,0 0-15</inkml:trace>
  <inkml:trace contextRef="#ctx0" brushRef="#br0" timeOffset="112784.7656">3228 14799 0,'18'71'15,"-1"-54"-15,18 36 16,-17-35-16,0-1 16,17-17-16,-17 0 0,17 0 15,0-35-15,-17 18 16,0-54-16,-1 18 16,-17 18-16</inkml:trace>
  <inkml:trace contextRef="#ctx0" brushRef="#br0" timeOffset="113230.3883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 timeOffset="114381.8476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 timeOffset="114699.6038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 timeOffset="115250.3167">4357 15240 0,'0'-18'15,"-71"18"1,36 18-16,-71 53 16,53-36-1,0 0-15,-35 36 16,53-36-16,-18 36 15,53-36-15,0-18 0,0 1 16,35 17-16,0-17 0,1 17 16,17-17-16,17 0 0,-17 17 15,18-18 1</inkml:trace>
  <inkml:trace contextRef="#ctx0" brushRef="#br0" timeOffset="120005.9205">10354 14781 0,'0'-17'15,"-18"17"1,18-18 15,0 36 32,0-1-48,0 19-15,0-19 16,0 36 0,0-17-16,0-19 0,0 18 0,18 36 15,-18-53-15,0-1 16,18 1-16,-18 0 15,0-1-15,17-17 16,-17 18-16,0-1 31</inkml:trace>
  <inkml:trace contextRef="#ctx0" brushRef="#br0" timeOffset="120633.0951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 timeOffset="120810.6745">10548 15575 0,'0'18'16,"18"-18"0,-1 17-1,1-17 1</inkml:trace>
  <inkml:trace contextRef="#ctx0" brushRef="#br0" timeOffset="121127.1474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 timeOffset="121440.094">11007 15540 0,'0'18'16,"0"-1"-16,17 1 16,1 17-16,0-17 15,17 17-15,-17-17 16,17-18-16,-18 0 15,19 0 1,-19-18-16,-17-17 16,0 17-16,0 0 15,-17 1-15,-19-18 16,19 35-16,-1-18 16,1 18-16,34 0 31</inkml:trace>
  <inkml:trace contextRef="#ctx0" brushRef="#br0" timeOffset="122082.9377">11359 15416 0,'-17'18'32,"17"0"-17,0-1-15,0 1 16,0 0-16,17 35 16,-17-36-16,0 1 15,18 17-15,-18 0 16,0-17-16,0 0 0,18-1 15</inkml:trace>
  <inkml:trace contextRef="#ctx0" brushRef="#br0" timeOffset="123441.2034">10354 14605 0,'-18'0'0,"18"-18"16,0 1-1,0-1 1,0 0-16,0 1 16,-17-1-16,17-17 15,0 17-15,0-17 16,0 17-16</inkml:trace>
  <inkml:trace contextRef="#ctx0" brushRef="#br0" timeOffset="123564.7246">10336 14235 0,'0'-36'15,"0"19"-15,0-1 16,0 0-16,0-17 16,0 17-16,0 1 0,0-18 15,0 17-15,0 0 16,0-35-16</inkml:trace>
  <inkml:trace contextRef="#ctx0" brushRef="#br0" timeOffset="123930.1865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 timeOffset="124051.4242">10319 12365 0,'0'-53'16,"0"35"-16,-18-35 16,18 18-1,0 0-15,0 0 16</inkml:trace>
  <inkml:trace contextRef="#ctx0" brushRef="#br0" timeOffset="124213.3137">10283 11906 0,'0'-35'16,"0"0"-1,0 17-15,0-17 16,0 17-16,0-17 15,0 0-15,0 17 16</inkml:trace>
  <inkml:trace contextRef="#ctx0" brushRef="#br0" timeOffset="124366.4911">10266 11359 0,'-18'-52'0,"18"16"16,0-17-1,0 36-15,0-19 0,0 19 0,0-36 16,0 35 0,0-17-16,18-18 15</inkml:trace>
  <inkml:trace contextRef="#ctx0" brushRef="#br0" timeOffset="124692.8395">10266 10248 0,'17'-53'15,"1"-17"1,-18 52-16,0-17 0,0-18 16,-18 35-16,18-17 15,-17 17-15,17 1 16,-18-1 0,36 18-1,-18-18 1</inkml:trace>
  <inkml:trace contextRef="#ctx0" brushRef="#br0" timeOffset="125504.3953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 timeOffset="125598.4073">7973 9807 0,'-35'0'16</inkml:trace>
  <inkml:trace contextRef="#ctx0" brushRef="#br0" timeOffset="125793.5728">6862 9737 0,'-36'-18'16,"-34"18"-16,34-18 15,1 18-15</inkml:trace>
  <inkml:trace contextRef="#ctx0" brushRef="#br0" timeOffset="125982.0394">5627 9666 0,'-71'-18'15,"18"1"1,0-1 0,36 18-16</inkml:trace>
  <inkml:trace contextRef="#ctx0" brushRef="#br0" timeOffset="126155.5984">4868 9631 0,'-35'-18'0,"17"18"16,1-17-16,-1-1 15,1 18-15,-36-18 16,35 18-16,-17 0 0,-1 0 16,1 18-1</inkml:trace>
  <inkml:trace contextRef="#ctx0" brushRef="#br0" timeOffset="126394.0234">3969 9701 0,'-36'-17'15,"19"17"1,-1-18-16,1 0 16,-1 1-1,0 17 1,18 17 15,-17-17-31,17 18 16</inkml:trace>
  <inkml:trace contextRef="#ctx0" brushRef="#br0" timeOffset="127116.6325">2152 9490 0,'-18'0'16,"-17"35"0,17-17-1,-35 17-15,36 0 16,-1-17-16,-17 35 16,17-36-16,18 1 0,18 17 15,17-17 1,-17 0-16,17-18 15,-17 17-15,52-17 16,-34 0-16,17 0 16,-36 0-16,1 0 0</inkml:trace>
  <inkml:trace contextRef="#ctx0" brushRef="#br0" timeOffset="127316.8156">2223 9596 0,'0'35'15,"0"0"-15,-18 53 16,18 1 0,0-37-16,0 19 15,0-53-15,18 35 16,-1-36-16,1-17 15</inkml:trace>
  <inkml:trace contextRef="#ctx0" brushRef="#br0" timeOffset="127495.0822">2417 9895 0,'17'0'47,"1"-17"-32</inkml:trace>
  <inkml:trace contextRef="#ctx0" brushRef="#br0" timeOffset="127868.075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 timeOffset="128235.7615">2999 9666 0,'0'18'15,"-18"-1"-15,18 1 16,0 0-16,0 17 15,0-17-15,0 35 16,18-36-16,-1 18 16,1-35-16,0 0 0,-1 0 15,1 0-15,17-17 16,-17-1-16,-18 1 16,17-1-16,-17 0 15,-17-17-15,-1 17 16,-17-17-16,17 17 15,1 1 1,17-1 0</inkml:trace>
  <inkml:trace contextRef="#ctx0" brushRef="#br0" timeOffset="128474.3753">3228 9578 0,'0'18'16,"0"-1"-1,0 18-15,0-17 16,0 0-16,0-1 0,35 19 16,-17-36-16,-1 17 15,1-17-15,0 0 16,-1 0-16,36-35 15,-35 0 1,-18 17-16</inkml:trace>
  <inkml:trace contextRef="#ctx0" brushRef="#br0" timeOffset="128641.1578">3387 9596 0,'0'70'16,"0"-35"-16,0 54 16,0-36-16,0-1 15,0-16-15,0-1 0,0 36 16</inkml:trace>
  <inkml:trace contextRef="#ctx0" brushRef="#br1" timeOffset="143446.118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 timeOffset="143728.5809">9754 10901 0,'18'0'15,"0"-18"1,-18 36-1,-18-1-15,18 1 16,-18 17 0,1 1-1,-1-1 1,-17 0-16,17-35 16,0 36-16,1-1 15,-1-18-15,18 1 16,18-18-1,-18-18 1,0 1 0</inkml:trace>
  <inkml:trace contextRef="#ctx0" brushRef="#br1" timeOffset="144090.5107">9596 11148 0,'17'0'47,"1"-18"-32,-1 18-15,36-17 16,-17 17-1,-1 0-15,18 0 0,-18 0 16,53-18 0,-52 18-16,34-18 15,-35 18-15,1-17 0,-1 17 16,-17 0 0,-1 0-16,1 0 0,0 0 15,-18-18 1,0 0-1,-18 1 1</inkml:trace>
  <inkml:trace contextRef="#ctx0" brushRef="#br1" timeOffset="145336.8025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 timeOffset="146503.2252">9719 11536 0,'18'0'62,"-1"17"-62,19-17 16,34 0-16,-35 0 16,54 0-16,-36 0 15,35 0-15,-53 0 16,36 0-1,-54 0-15,1 0 16,-1 0-16,-34 0 16,-1-17-16,-17 17 15,17-18-15</inkml:trace>
  <inkml:trace contextRef="#ctx0" brushRef="#br1" timeOffset="146782.2119">10089 11377 0,'-17'-18'15,"34"18"1,1 18 0,17-18-16,18 35 15,-17-35-15,-1 18 0,18 17 16,-36-17-16,1 17 15,-18-17-15,-35 35 16,-18 0 0,18-36-16,-1 1 0,-17 17 15,36-35 1,34 0 0</inkml:trace>
  <inkml:trace contextRef="#ctx0" brushRef="#br1" timeOffset="147665.9717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 timeOffset="147848.883">10125 12012 0,'0'18'0,"0"-1"15,0 1 1,0 0-1,17-18 17</inkml:trace>
  <inkml:trace contextRef="#ctx0" brushRef="#br1" timeOffset="148967.6699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 timeOffset="149323.9579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 timeOffset="149561.9209">11042 11818 0,'18'18'16,"-18"17"-1,0-17-15,17 35 16,-17-1-16,0-16 0,18 17 16,-18-18-16,18-17 15,-18-1 1,17-17-16</inkml:trace>
  <inkml:trace contextRef="#ctx0" brushRef="#br1" timeOffset="150379.6562">10672 9931 0,'-18'0'15,"18"17"-15,0 1 16,0 17-16,0 18 0,0 0 0,0 0 16,0 18-16,0 87 15,18-87-15,-18 52 16,17-70-16,-17-17 15,18 34-15,-18-52 16,0-1-16,17 19 16,-17-54-1,-17 18 1</inkml:trace>
  <inkml:trace contextRef="#ctx0" brushRef="#br1" timeOffset="150824.8831">10425 10213 0,'17'0'31,"1"-53"-31,0 35 15,-1-17-15,1 0 16,-1-18-16,19-35 16,-36 52-16,17 1 0,-17 0 15,18 17-15,-18-17 16,0 53 0,0 17-1,0-17-15,18 34 16,-1-34-16,-17 0 15</inkml:trace>
  <inkml:trace contextRef="#ctx0" brushRef="#br1" timeOffset="151446.5423">10548 9931 0,'0'-18'16,"18"18"15,-1-18-15,1 18-1,0 0 1,-18 18-16,35 17 16,-35-17-16,18 17 15,-1 1-15,18-19 16,-35 1-16,36-18 15</inkml:trace>
  <inkml:trace contextRef="#ctx0" brushRef="#br1" timeOffset="151797.4989">10672 10319 0,'0'17'16,"17"1"-1,1 17-15,-1 36 16,-17-36-16,18 53 15,-18 18 1,0-18 0,18-17-16,-18-36 0,0 0 15,17 1 1,-17-19-16,0 1 16,0-36-1,0 1 1</inkml:trace>
  <inkml:trace contextRef="#ctx0" brushRef="#br1" timeOffset="152543.4613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 timeOffset="152687.3768">11307 10478 0,'17'0'16,"-17"17"31</inkml:trace>
  <inkml:trace contextRef="#ctx0" brushRef="#br1" timeOffset="153065.2323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 timeOffset="153644.3785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 timeOffset="153916.3329">12083 10231 0,'17'0'16,"-17"17"-16,-17 18 16,17-17-16,0 17 15,17-35 1,1 18-16,0 17 15,-1-35-15,1 0 0,17 18 16,-17-18 0,17 0-16,-17-18 15,-1 1-15,1 17 16,-18-18 0,-18 18-1</inkml:trace>
  <inkml:trace contextRef="#ctx0" brushRef="#br1" timeOffset="154144.3758">12241 10283 0,'18'36'16,"-18"-1"-16,18 89 16,-18-72-16,0-16 15,17-1-15,1 0 16,-18-17-16,0 0 16</inkml:trace>
  <inkml:trace contextRef="#ctx0" brushRef="#br0" timeOffset="163971.8185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 timeOffset="164219.8703">21096 7038 0,'0'-18'15,"18"36"-15,-1 35 16,1-18 0,0 18-16,-1 53 15,1 17-15,-18-70 16,0 0-16,18 35 15,-1-35-15,1-17 0,17-1 16</inkml:trace>
  <inkml:trace contextRef="#ctx0" brushRef="#br0" timeOffset="164472.8989">21361 7549 0,'0'36'15,"0"-19"-15,17 36 16,1-53-16,17 18 16,-17 0-16,0-18 15,34 0-15,-34 0 16,17-36 0,-35 19-16,0-1 0,-35-17 15,17 17 1,1 18-16,-18-18 0,17 18 15,0-17-15</inkml:trace>
  <inkml:trace contextRef="#ctx0" brushRef="#br0" timeOffset="164822.7466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 timeOffset="165121.5509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 timeOffset="165694.4186">23178 7108 0,'0'-35'16,"-18"18"-1,-17-1-15,17 18 16,-17 53-16,17 17 16,0-17-16,18 0 15,0 0-15,0 0 0,18 18 16,0-18 0,-1-36-16,36 36 15,-35-35-15,52 17 16,-52-35-16,35 0 15</inkml:trace>
  <inkml:trace contextRef="#ctx0" brushRef="#br0" timeOffset="166100.8126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 timeOffset="166526.4909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 timeOffset="166640.6228">24342 7549 0,'17'36'0,"1"-1"16,0-17-1,17-1 1,-17-17-16</inkml:trace>
  <inkml:trace contextRef="#ctx0" brushRef="#br0" timeOffset="166769.0374">24289 7285 0,'17'0'16,"-17"18"-16</inkml:trace>
  <inkml:trace contextRef="#ctx0" brushRef="#br0" timeOffset="167486.0356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 timeOffset="167657.47">25065 7144 0,'18'70'0,"-1"1"16,1-18-16,-1 35 16,-17-53-16,18 53 15,0-52 1,-1-1-16,-17-17 16</inkml:trace>
  <inkml:trace contextRef="#ctx0" brushRef="#br0" timeOffset="167780.8296">25277 7549 0,'17'36'16,"1"-19"0,-1 1-16,1-18 15</inkml:trace>
  <inkml:trace contextRef="#ctx0" brushRef="#br0" timeOffset="167897.8915">25365 7514 0,'-18'-35'16,"0"0"-16,36 52 31,-18 1-15</inkml:trace>
  <inkml:trace contextRef="#ctx0" brushRef="#br0" timeOffset="168136.0739">25365 7514 0,'88'53'16,"-70"-71"-1,-1 18-15,1 0 16,-1-17-16,1 17 16,-18-18 15,0 36-16,0-1 1,35-17 0,-17 0-1,35 0-15,-18 0 16,-17 0-16</inkml:trace>
  <inkml:trace contextRef="#ctx0" brushRef="#br0" timeOffset="168403.6531">25718 6985 0,'88'106'0,"0"-18"15,-53-53 1,18 71-16,-35-71 16,-18 18-16,-18 36 15,0-54-15,-17 0 16,0-17-16,0 17 0,-18 0 16,35-17-16</inkml:trace>
  <inkml:trace contextRef="#ctx0" brushRef="#br0" timeOffset="169031.2208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 timeOffset="169271.3265">27182 7091 0,'-36'-53'0,"19"53"16,-1-18-16,0 18 15,18 53 1,18-18-16,0 18 0,17 71 15,0-71-15,0 53 16,-17-53-16,17 35 16,-35-53-16,18 18 15,-18-35-15,-35-1 16,17-17 0</inkml:trace>
  <inkml:trace contextRef="#ctx0" brushRef="#br0" timeOffset="169392.7299">27111 7549 0,'53'-17'0,"17"-1"16,-34 18-16,34-17 15,-34-1-15,-19 18 16,18-18-16</inkml:trace>
  <inkml:trace contextRef="#ctx0" brushRef="#br0" timeOffset="170973.2902">28575 7391 0,'0'-53'0,"-18"-18"16,1 1-1,-19-1 1,19 36-16,-18 0 16,-36 17-1,36 71-15,-1 35 16,36 36 0,0-72-16,36 37 15,-19-36-15,19-1 16,-19-16-16,1-19 15,-36-17 1,-17-17 0</inkml:trace>
  <inkml:trace contextRef="#ctx0" brushRef="#br0" timeOffset="171079.2268">28205 7497 0,'17'-18'16,"19"18"-16,52 0 15,-35-18-15,70 1 16,-70 17-1,-18-18-15,18 18 16</inkml:trace>
  <inkml:trace contextRef="#ctx0" brushRef="#br0" timeOffset="171311.9553">28787 7126 0,'-36'18'16,"36"-1"-16,-17 19 0,-1 34 16,18-17-1,0-18-15,18 54 0,-18-54 16,17 0-16,36 36 16,-17-54-16,-1 19 0,18-36 15,-18 0 1,-17 0-16,-1 0 15</inkml:trace>
  <inkml:trace contextRef="#ctx0" brushRef="#br0" timeOffset="171600.3497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 timeOffset="171828.5">29157 7020 0,'71'53'16,"-1"18"-16,1 35 15,-36-53-15,18 70 16,-35-70-16,-1-18 16,1 36-16,-18-36 15,-35 18-15,17-35 16,0 17-1,1-18-15,-1 1 16</inkml:trace>
  <inkml:trace contextRef="#ctx0" brushRef="#br0" timeOffset="172669.0912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 timeOffset="172813.7559">30833 7479 0,'17'0'0,"54"0"16,-36 0-16,18 18 16,53-18-16,-53 0 15,0 0 1,-36 17-16,1-17 15</inkml:trace>
  <inkml:trace contextRef="#ctx0" brushRef="#br0" timeOffset="173803.2911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 timeOffset="173965.7893">22737 8555 0,'35'0'15,"18"0"1,-18 0-16,18 0 15,-35 0 1,-18 18-16</inkml:trace>
  <inkml:trace contextRef="#ctx0" brushRef="#br0" timeOffset="174081.065">22807 8714 0,'35'0'15,"18"0"1,-35-18-16,52 0 15,-52 18-15,0-17 16</inkml:trace>
  <inkml:trace contextRef="#ctx0" brushRef="#br0" timeOffset="174399.5333">23107 8290 0,'88'18'0,"0"17"16,-52-17-1,17-1-15,-1 19 16,-34 34-16,-18-17 16,-35 35-16,0-35 15,17 0-15,-17-17 0,17-1 16,-17 0-16,35-17 15,0-1-15,17-17 16,19 0-16,34 0 16,-35 0-16,18 0 15,-35 0-15,0 18 16,-18 0 0</inkml:trace>
  <inkml:trace contextRef="#ctx0" brushRef="#br0" timeOffset="175744.1425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 timeOffset="175861.2629">25365 8467 0,'17'0'0,"19"-18"16,-19 18-16,1-18 16,0 18-16,-1 0 0</inkml:trace>
  <inkml:trace contextRef="#ctx0" brushRef="#br0" timeOffset="176239.9143">26811 8202 0,'-18'18'32,"1"-18"-32,-1 17 0,-17 36 15,35-17-15,0-19 16,-18 36 0,36-18-16,0-17 0,17 17 15,0-17-15,0-18 16,54 0-16,-36 0 15,-1-18-15,-16 18 16,-19 0-16,-17-17 0,0-1 16,-17 18-1</inkml:trace>
  <inkml:trace contextRef="#ctx0" brushRef="#br0" timeOffset="176416.7548">26970 8308 0,'0'70'16,"18"19"-1,-18-54-15,17 18 0,1 17 16,17 1 0,-17-36-16,-1-17 15</inkml:trace>
  <inkml:trace contextRef="#ctx0" brushRef="#br0" timeOffset="176555.9551">27570 8661 0,'-18'-18'16,"0"18"-16</inkml:trace>
  <inkml:trace contextRef="#ctx0" brushRef="#br0" timeOffset="181193.8763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 timeOffset="181649.66">21096 10178 0,'-18'0'16,"18"-18"15,18 18-31,35 0 16,-35 0-16,35 0 15,35 18 1,53-18-16,-71 0 15,19 0-15,-1 0 0,-18 0 16,19 0-16,-19 0 0,71 0 16,-70-18-16,-18 18 15,17-18-15,-34 18 16,-1-17 0,-35-1-16</inkml:trace>
  <inkml:trace contextRef="#ctx0" brushRef="#br0" timeOffset="182434.4859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 timeOffset="182796.7756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 timeOffset="183408.1285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 timeOffset="183524.1291">22525 10213 0,'35'-18'16,"18"1"-1,18-1-15,-36 18 0,35-18 16,-17 18 0</inkml:trace>
  <inkml:trace contextRef="#ctx0" brushRef="#br0" timeOffset="183768.7461">22983 9719 0,'-17'0'0,"-18"18"16,35-1-16,-18 54 15,0-36-15,18 71 16,18-53-16,0 53 16,17-71-16,18 36 15,-36-36-15,19-18 16,-1 1-16,-17 0 0</inkml:trace>
  <inkml:trace contextRef="#ctx0" brushRef="#br0" timeOffset="184103.067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 timeOffset="184370.4732">23407 9613 0,'35'18'15,"18"17"1,18 53 0,-1 1-16,-35-37 15,18 54-15,-17 53 16,-36-88-1,-18-19 1,0 1 0,1-53-16,-1 36 0</inkml:trace>
  <inkml:trace contextRef="#ctx0" brushRef="#br0" timeOffset="185353.8362">24818 10001 0,'0'18'15,"18"-18"-15,17-18 16,35 18-16,-34-17 15,34-1 1,-34 18-16,-1 0 16</inkml:trace>
  <inkml:trace contextRef="#ctx0" brushRef="#br0" timeOffset="185497.5289">24888 10178 0,'53'0'15,"18"0"1,0-18 0,-36 18-16,0 0 0,-17 0 0,-1 0 15</inkml:trace>
  <inkml:trace contextRef="#ctx0" brushRef="#br0" timeOffset="185765.3182">25506 9684 0,'-18'17'16,"1"1"0,-1 35-1,18-18-15,0-17 16,0 17-16,18 18 15,17-18-15,0-17 0,0 0 16,36-1-16,-36-17 16,1 0-16,-19 0 0,1 0 15,17-17 1,-35-1-16</inkml:trace>
  <inkml:trace contextRef="#ctx0" brushRef="#br0" timeOffset="185938.0152">25665 9913 0,'0'88'16,"35"-17"0,-17-54-16,17 54 15,-18-53-15,-17-1 0,18 1 16,0 0-16</inkml:trace>
  <inkml:trace contextRef="#ctx0" brushRef="#br0" timeOffset="186654.9307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 timeOffset="187050.4686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 timeOffset="187512.0115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 timeOffset="188097.0487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 timeOffset="188257.5331">30198 9913 0,'35'-18'16,"0"18"-16,36-17 16,-1 17-16,-52 0 15,-18 17 1</inkml:trace>
  <inkml:trace contextRef="#ctx0" brushRef="#br0" timeOffset="188368.9998">30233 10054 0,'35'18'15,"36"-18"1,-18 0 0,17-18-16,-34 18 15</inkml:trace>
  <inkml:trace contextRef="#ctx0" brushRef="#br0" timeOffset="188680.3584">30674 9648 0,'71'0'16,"34"0"0,-16 36-1,-54-19-15,0 54 16,-17-53-16,-18 70 15,-18-53-15,-17 53 16,0-52-16,-1 34 16,19-35-16,17 18 15,0-35-15,17 17 16,1-17-16,35-1 16,-18-17-16,0-17 15,-17 17-15,0 0 16</inkml:trace>
  <inkml:trace contextRef="#ctx0" brushRef="#br0" timeOffset="188791.3831">31485 10213 0,'-17'0'0</inkml:trace>
  <inkml:trace contextRef="#ctx0" brushRef="#br0" timeOffset="207270.2447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 timeOffset="207466.6744">21784 11783 0,'18'0'31,"-1"0"-31,36-18 16,-17 18-16,-1 0 15,-18 0-15,1 0 0,17 18 16</inkml:trace>
  <inkml:trace contextRef="#ctx0" brushRef="#br0" timeOffset="207604.8073">21872 11942 0,'18'17'16,"17"-17"-16,0-17 15,-17 17-15,0 0 16,-1 0-16,19-18 16,-19 18-16</inkml:trace>
  <inkml:trace contextRef="#ctx0" brushRef="#br0" timeOffset="207888.7505">22313 11624 0,'53'-18'15,"-18"18"-15,1-17 0,17-1 16,-18 0 0,0 18-16,0 0 15,-52 0 1</inkml:trace>
  <inkml:trace contextRef="#ctx0" brushRef="#br0" timeOffset="208232.8409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 timeOffset="211724.9533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 timeOffset="211858.0054">26952 11659 0,'36'-17'16,"-19"17"-16,71 0 15,-35-18-15,35 18 16,-52-18-16,-1 18 0,18 0 16</inkml:trace>
  <inkml:trace contextRef="#ctx0" brushRef="#br0" timeOffset="212097.9107">27587 11201 0,'-35'0'16,"0"53"0,17 35-1,18 0-15,0-35 0,18 35 16,52-17-1,-52-36-15,52 18 16,-34-35-16,-1-18 16</inkml:trace>
  <inkml:trace contextRef="#ctx0" brushRef="#br0" timeOffset="212425.8331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 timeOffset="212653.072">28046 11236 0,'53'53'0,"0"17"16,0 1-1,-36-36-15,19 53 16,-36-52-16,-18 52 16,18-35-16,-18-18 15,1-17-15,17 17 0,-18-17 16,18-1-16</inkml:trace>
  <inkml:trace contextRef="#ctx0" brushRef="#br0" timeOffset="212843.4539">28381 11518 0,'53'18'0,"0"-18"16,0 0-1,-36 0-15,1 0 16</inkml:trace>
  <inkml:trace contextRef="#ctx0" brushRef="#br0" timeOffset="212972.5962">28434 11677 0,'35'0'16,"-17"0"-16,17 0 15,0-18-15,-17 18 16,-18-17-16</inkml:trace>
  <inkml:trace contextRef="#ctx0" brushRef="#br0" timeOffset="213500.9293">28910 11342 0,'18'0'31,"17"0"-15,0 0-16,1 0 0,17 35 16,-36-35-16,1 18 15,-18-1-15,0 1 0,0 35 16,-18-35 0,-17-1-16,17 1 0,1-18 15,-1 35 1,18-17-16,18-1 15,35 1 1,-36 0-16,18-18 0,18 0 16,-35 0-1,0 0-15</inkml:trace>
  <inkml:trace contextRef="#ctx0" brushRef="#br0" timeOffset="213739.13">29422 11324 0,'70'0'16,"1"-17"-1,-1 17 1,-34-18-16,-19 18 0,1-18 16,-36 18-16</inkml:trace>
  <inkml:trace contextRef="#ctx0" brushRef="#br0" timeOffset="214099.8933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 timeOffset="218391.3012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 timeOffset="218576.5893">21802 12859 0,'35'0'16,"-17"0"-16,-1 0 15,19-18-15,-1 18 0,18 0 16,-36 18-1,1-18-15,0 0 0</inkml:trace>
  <inkml:trace contextRef="#ctx0" brushRef="#br0" timeOffset="218710.2459">21855 12982 0,'53'18'0,"-36"-18"16,18 0-16,18 0 15,-35 18-15,0-18 0,-1 0 16</inkml:trace>
  <inkml:trace contextRef="#ctx0" brushRef="#br0" timeOffset="219192.7903">22472 12612 0,'18'0'31,"17"0"-15,0 0-16,36 0 16,-36 0-16,0 0 15,-17 17-15,0-17 16</inkml:trace>
  <inkml:trace contextRef="#ctx0" brushRef="#br0" timeOffset="219495.7059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 timeOffset="219678.0305">22895 12947 0,'18'0'32,"0"0"-17,-1 0-15,1 0 16</inkml:trace>
  <inkml:trace contextRef="#ctx0" brushRef="#br0" timeOffset="220095.4578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 timeOffset="220440.546">23601 12859 0,'0'17'31,"0"19"-15,0-1-16,17-17 15,1 35 1,-18-36-16,53 18 0,-35-35 15,35 0 1,-36-17-16,36-18 16,-53 17-16,0 0 15,0-17-15,0 17 0,-35-35 16,17 36-16,-35-1 16,18 18-16,0 0 15,17 18-15,18-1 16,0 1-16</inkml:trace>
  <inkml:trace contextRef="#ctx0" brushRef="#br0" timeOffset="221140.615">24130 12788 0,'0'-17'0,"0"34"31,0 18-16,0 36 1,0-36-16,0 71 16,18-71-16,-18 54 15,17-54-15,-17 0 16,0-17-16</inkml:trace>
  <inkml:trace contextRef="#ctx0" brushRef="#br0" timeOffset="225461.6711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 timeOffset="225699.8493">26952 12541 0,'18'-35'16,"-18"17"-16,-18 18 16,1 0-16,-1 71 15,0 17 1,18-35-16,0 70 16,0-87-16,18 17 15,17-18-15,-17 0 0,17 1 16,36-19-16,-36 1 15,0-18-15</inkml:trace>
  <inkml:trace contextRef="#ctx0" brushRef="#br0" timeOffset="226016.4843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 timeOffset="226222.6864">27428 12453 0,'36'18'15,"17"35"1,0 52 0,0 1-16,-18-70 15,-18 52-15,1 0 16,-36-17-1,-17-19 1,18-34-16,-36 0 16</inkml:trace>
  <inkml:trace contextRef="#ctx0" brushRef="#br0" timeOffset="227691.7741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 timeOffset="228042.2455">28116 12947 0,'0'0'0,"-17"0"16,17-18 15,17 18-15,1-17-1,0 17-15,-1 0 16,-17 17 0,18 1-1,0 0-15,-18-1 16,17-17-1,1 0-15,17-17 16,-17-1-16,17-17 16,-35 17-1,18 0-15,-18 1 0,17-1 0,-17 0 16,0 36 15,18-18-31</inkml:trace>
  <inkml:trace contextRef="#ctx0" brushRef="#br0" timeOffset="228508.6802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 timeOffset="228959.4079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 timeOffset="229217.0822">29757 12788 0,'0'18'15,"17"-1"-15,1-17 16,0 18-16</inkml:trace>
  <inkml:trace contextRef="#ctx0" brushRef="#br0" timeOffset="231545.3278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 timeOffset="231925.0167">30603 12559 0,'0'-18'15,"18"54"1,-18-19-16,18 36 16,-18-18-1,17 1-15,-17-1 0,0 0 16,0 0-16,18 1 16,-18-19-16,0 1 15</inkml:trace>
  <inkml:trace contextRef="#ctx0" brushRef="#br0" timeOffset="232245.6661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 timeOffset="239948.5422">23195 13458 0,'0'-17'31,"-17"17"0,34 0 63,1 0-79,-1 0-15,36 17 16,-35-17-16,17 0 16,18 0-16,-18 0 0,71 18 15,-53-18-15,18 0 0,-1 0 16,71 0-16,-88 18 16,0-18-16,0 0 0,18 0 15,-36 0-15,0 0 16</inkml:trace>
  <inkml:trace contextRef="#ctx0" brushRef="#br0" timeOffset="243085.336">30251 13176 0,'0'-17'0</inkml:trace>
  <inkml:trace contextRef="#ctx0" brushRef="#br0" timeOffset="243385.3797">30110 13176 0,'-18'-17'16,"36"17"15,17 17-15,18-17-1,0 18-15,105-18 16,-69 0-16,34 0 0,-17 18 15,0-1-15,0-17 0,-1 18 16,107 17-16,-124-17 16,71-18-1,-53 17-15,-71-17 16,-35-17-16</inkml:trace>
  <inkml:trace contextRef="#ctx0" brushRef="#br0" timeOffset="246828.2189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 timeOffset="247228.9239">21361 14517 0,'0'-18'16,"17"18"-16,1 0 16,53 0-1,-36 0-15,71 0 16,-36 0-16,1 0 16,88 0-16,-71 0 15,88 0-15,-88 0 16,-17 0-16,52 0 15,-87 0-15,34 0 16,-52 18-16,-1-36 16</inkml:trace>
  <inkml:trace contextRef="#ctx0" brushRef="#br0" timeOffset="247695.8085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 timeOffset="247995.6833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 timeOffset="248607.3085">23001 14199 0,'0'-17'16,"0"-19"-16,-18 19 16,-17 17-1,18 17-15,-19 36 16,1-17-16,17 69 16,18-52-16,18 71 15,0-71-15,17 35 16,0-35-1,-17-18-15,-1-17 16,-17-1-16,-17-34 16</inkml:trace>
  <inkml:trace contextRef="#ctx0" brushRef="#br0" timeOffset="248725.1193">22842 14552 0,'53'-18'16,"18"18"-1,52 0 1,-70 0-16,-35 0 16</inkml:trace>
  <inkml:trace contextRef="#ctx0" brushRef="#br0" timeOffset="248934.9141">23283 14146 0,'-17'18'15,"-19"53"-15,19 17 16,17 53 0,0-88-16,17 53 15,36-36 1,-17-52-16,-1-1 0</inkml:trace>
  <inkml:trace contextRef="#ctx0" brushRef="#br0" timeOffset="249257.6606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 timeOffset="249453.2796">23742 14041 0,'53'105'0,"17"19"16,-17-1 0,-35-70-16,0 53 15,-18-71-15,0 54 16,-18-54-16,0 0 15,1-17-15</inkml:trace>
  <inkml:trace contextRef="#ctx0" brushRef="#br0" timeOffset="249852.8473">24553 14252 0,'18'0'15,"17"0"1,1 18-16,69-18 15,-34 0 1,-36 18-16,18-18 16,-35 17-16</inkml:trace>
  <inkml:trace contextRef="#ctx0" brushRef="#br0" timeOffset="249997.8539">24677 14464 0,'53'0'16,"35"18"0,-53-18-16,53 0 0,-35-18 15</inkml:trace>
  <inkml:trace contextRef="#ctx0" brushRef="#br0" timeOffset="250213.4113">25224 14217 0,'-18'35'0,"18"36"15,0-18-15,0 35 16,0-53-16,18 36 15,-1-54-15,19 19 16</inkml:trace>
  <inkml:trace contextRef="#ctx0" brushRef="#br0" timeOffset="250503.8213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 timeOffset="251271.1737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 timeOffset="251662.009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 timeOffset="252088.5509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 timeOffset="252678.0591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 timeOffset="252860.371">30621 14199 0,'35'0'16,"36"18"-1,-36-18-15,1 0 16,-1 0-16,0 18 16,-17-18-16</inkml:trace>
  <inkml:trace contextRef="#ctx0" brushRef="#br0" timeOffset="252984.0399">30745 14376 0,'17'17'0,"36"-17"16,-18 0-16,36 0 16,-53 0-16</inkml:trace>
  <inkml:trace contextRef="#ctx0" brushRef="#br0" timeOffset="253197.0651">31274 13988 0,'70'0'15,"1"0"1,-18 17-1,-18-17-15</inkml:trace>
  <inkml:trace contextRef="#ctx0" brushRef="#br0" timeOffset="253568.5204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 timeOffset="286801.955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 timeOffset="288024.9815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 timeOffset="289481.4054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 timeOffset="290878.4614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 timeOffset="291605.9197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 timeOffset="292562.8937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 timeOffset="292674.7069">12647 7338 0,'0'35'0,"0"-17"16,18 17-16,-1-17 16,1-18-1,0 0-15,-18-18 16</inkml:trace>
  <inkml:trace contextRef="#ctx0" brushRef="#br1" timeOffset="293253.6866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 timeOffset="293347.2885">12894 7320 0,'-18'-35'15,"1"17"-15,17-17 16,17 17-16,-17 1 0</inkml:trace>
  <inkml:trace contextRef="#ctx0" brushRef="#br1" timeOffset="293703.9208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 timeOffset="294037.2345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 timeOffset="294198.024">13582 7179 0,'18'-18'16,"-1"1"-16,1-1 0,17 0 15,-17 1 1,-1 17-16,1-18 15</inkml:trace>
  <inkml:trace contextRef="#ctx0" brushRef="#br1" timeOffset="294352.8398">13670 6932 0,'0'88'16,"0"18"-1,0-71-15,18 18 16,-1 18-16,-17-18 16</inkml:trace>
  <inkml:trace contextRef="#ctx0" brushRef="#br1" timeOffset="294676.7068">12277 7814 0,'35'0'31,"-17"-18"-31,70 18 15,-18-17-15,1 17 0,88 0 16,-71 0 0,124 0-16,-107-18 15,107 0 1,-106 1-16,-18-1 0,-17 1 16,-36-1-16,18 18 15,-36-18-15,-34 36 0</inkml:trace>
  <inkml:trace contextRef="#ctx0" brushRef="#br1" timeOffset="295104.4147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 timeOffset="295304.7243">13141 8114 0,'18'35'16,"-18"-17"-16,17-1 16,1 1-16,-18 0 0,18-18 15,-18 17-15,0-34 16</inkml:trace>
  <inkml:trace contextRef="#ctx0" brushRef="#br1" timeOffset="295416.3634">13159 7990 0,'17'0'15</inkml:trace>
  <inkml:trace contextRef="#ctx0" brushRef="#br1" timeOffset="295756.7095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 timeOffset="295934.3206">13511 8026 0,'53'17'15,"0"-17"1,18-35 0,-18 17-16,-36 1 15,-34 17 1,-1 0-16</inkml:trace>
  <inkml:trace contextRef="#ctx0" brushRef="#br1" timeOffset="296094.2306">13617 7973 0,'18'70'15,"0"-17"-15,-1 18 16,1-36-16,-18-17 15,35 35-15,-35-36 16,18-17-16</inkml:trace>
  <inkml:trace contextRef="#ctx0" brushRef="#br1" timeOffset="296389.5278">13794 7938 0,'35'35'16,"-17"18"0,-18-18-16,17-17 0,1 17 15,-18-17 1,17-18-16,-17-18 16,18-17-1,-18 17-15,35-17 16,-35 17-16,36 18 15,-19 0-15,19 35 16,-19-17 0,1 0-16,-1-1 15,1 1-15</inkml:trace>
  <inkml:trace contextRef="#ctx0" brushRef="#br1" timeOffset="296711.3144">13635 7673 0,'18'0'16,"-1"0"-16,36 18 16,-18-18-1,71 0-15,-53 0 16,-18-18-16,36 0 15,-53 1-15,-1 17 0,-17-18 16</inkml:trace>
  <inkml:trace contextRef="#ctx0" brushRef="#br1" timeOffset="305420.7085">25523 10495 0,'18'0'0,"0"0"16,-1 0-16,19-17 0,-1 17 15,36 0-15,-19-18 16,1 18-16,-17 0 16,34 18-16,-52-18 0,-18 17 15,0 1-15</inkml:trace>
  <inkml:trace contextRef="#ctx0" brushRef="#br1" timeOffset="306220.7324">30674 10530 0,'18'0'0,"17"0"16,-17 0-16,70 0 15,-18 0-15,-17 0 16,18 0-16,17 0 0,35 0 15,-70 18-15,-17-18 16</inkml:trace>
  <inkml:trace contextRef="#ctx0" brushRef="#br1" timeOffset="308062.8072">25224 14905 0,'0'18'94,"17"-18"-94,1 0 15,52 0-15,-17 0 16,71 0-16,-54 0 16,54-18-16,-71 18 15,-18-18-15,53 18 16,-70 0-16</inkml:trace>
  <inkml:trace contextRef="#ctx0" brushRef="#br1" timeOffset="308789.8958">31115 15011 0,'0'17'31,"18"-17"-31,17 0 16,35 36-1,1-36-15,70 35 16,-53-35-16,1 18 16,-1-18-16,18 0 15,-71 0-15</inkml:trace>
  <inkml:trace contextRef="#ctx0" brushRef="#br0" timeOffset="317288.0804">22102 14799 0,'17'0'63,"1"0"-48,-1 0 1,1 0 0,0 0-1,-1 0 1,1 0 0,-18 18-16,18-18 15</inkml:trace>
  <inkml:trace contextRef="#ctx0" brushRef="#br0" timeOffset="321503.4659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 timeOffset="321814.3247">20144 16686 0,'17'0'15,"1"0"-15,17 0 0,0 0 16,18-17-16,18-1 0,105 18 16,-87-18-1,-19 18-15,89 0 16,-89-17-16,1 17 0,52 0 16,-87 0-16,-1-18 15,-17 18 1,-18 18-16,-18-18 15</inkml:trace>
  <inkml:trace contextRef="#ctx0" brushRef="#br0" timeOffset="322421.7767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 timeOffset="322753.7076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 timeOffset="323328.8971">21696 16281 0,'0'-36'15,"-18"1"1,-17 35-1,17 0-15,-35 35 16,36 18-16,17-17 0,0 69 16,0-34-16,0-18 15,35 53-15,0-71 16,-17 18-16,0-18 0,-1 1 16,1 16-16,-18-34 15,-18-36 1,1 18-16,-36-52 15,17 16-15</inkml:trace>
  <inkml:trace contextRef="#ctx0" brushRef="#br0" timeOffset="323416.4378">21502 16722 0,'0'-18'0,"0"0"15,53 1-15,-106 70 0,123-106 0,19 53 16,-54 0-16,53 0 16,-53 17-1,1-17-15</inkml:trace>
  <inkml:trace contextRef="#ctx0" brushRef="#br0" timeOffset="323647.3345">21996 16263 0,'-18'35'0,"0"54"16,1-54-16,17 71 16,0-71-16,53 53 15,-36-70-15,19 17 16,-1-17-16,-17-1 16</inkml:trace>
  <inkml:trace contextRef="#ctx0" brushRef="#br0" timeOffset="323978.6761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 timeOffset="324194.9065">22454 16140 0,'71'35'16,"-1"35"0,-34-34-16,34 34 15,-34-17-15,-19-18 0,-17 18 16,0 36 0,-17-37-16,-1-16 0,0-1 15,-35 18-15,18-18 16,0 1-16</inkml:trace>
  <inkml:trace contextRef="#ctx0" brushRef="#br0" timeOffset="324740.2856">23477 16475 0,'18'0'31,"35"-18"-16,-18 18-15,-17-18 16,-1 18-16,19 18 16,-19-18-16,-17 18 0,-17-1 15</inkml:trace>
  <inkml:trace contextRef="#ctx0" brushRef="#br0" timeOffset="324846.6139">23513 16633 0,'17'18'0,"54"-18"15,17-18 1,-53 18-16,18-17 0</inkml:trace>
  <inkml:trace contextRef="#ctx0" brushRef="#br0" timeOffset="325418.3184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 timeOffset="326203.8256">24165 16651 0,'-35'0'15,"17"0"1,36 0 15,17 0-15,71-18-16,-53 18 15,106-17-15,-89 17 16,107-18-16,-107 18 16,71 0-16,-88 0 15,36 0-15,-72 0 16,1 0-1,-36 0-15</inkml:trace>
  <inkml:trace contextRef="#ctx0" brushRef="#br0" timeOffset="326705.1521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 timeOffset="327053.753">24712 16969 0,'-35'35'15,"0"0"1,17 0 0,18 18-16,18-35 15,17 0-15,0-1 16,18-34 0,-18-1-1,1-35-15,-36 35 16,-18-17-1,18 18-15,-18-1 0,36 36 32,0 17-17,17-18-15,0 19 16,-17-19-16,35 1 16,-36 0-16,19-36 15,-19 0 1</inkml:trace>
  <inkml:trace contextRef="#ctx0" brushRef="#br0" timeOffset="327937.2472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 timeOffset="328277.751">25806 16104 0,'35'-17'16,"0"-1"0,18 36-16,35 17 15,-70-17 1,0-1-16,-18 1 16,0 0-1,-18-1-15,0 1 16,1-1-1,17 1-15,17 0 16,1-18-16,35 17 16,-35-17-16,34 18 15,-34-18-15,0 18 16,-1-18-16</inkml:trace>
  <inkml:trace contextRef="#ctx0" brushRef="#br0" timeOffset="331919.9593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 timeOffset="332660.5208">26988 16563 0,'17'0'0,"18"-18"15,18 18 1,18-17 0,-18 17-16,17 0 15,-52 0-15,17 0 0,-17 0 16,0 17-16,-36 1 16,0-18-16</inkml:trace>
  <inkml:trace contextRef="#ctx0" brushRef="#br0" timeOffset="332771.2277">27093 16704 0,'36'18'16,"-19"-1"-16,54-17 15,-54 0-15,54 0 16,-36 0 0</inkml:trace>
  <inkml:trace contextRef="#ctx0" brushRef="#br0" timeOffset="334666.415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 timeOffset="335127.7979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 timeOffset="374674.1536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 timeOffset="376265.1985">27852 15963 0,'0'-17'16,"0"-1"-1,-18 18-15,1-18 16,-1 18-16</inkml:trace>
  <inkml:trace contextRef="#ctx0" brushRef="#br1" timeOffset="376297.6909">27764 15910 0,'-36'0'15,"19"0"1</inkml:trace>
  <inkml:trace contextRef="#ctx0" brushRef="#br1" timeOffset="377223.7962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 timeOffset="381570.3093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 timeOffset="384444.6504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 timeOffset="390717.173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 timeOffset="417412.8773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 timeOffset="417794.9256">13829 11571 0,'18'0'16,"-1"0"-16,18 0 0,54-18 15,-19 18-15,1 0 0,-1 0 16,19 0-16,69 0 16,-52 0-16,-18 0 15,0 0-15,71-17 16,-88 17-16,-1-18 16,-34 1-16,17-1 15</inkml:trace>
  <inkml:trace contextRef="#ctx0" brushRef="#br0" timeOffset="418367.581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 timeOffset="419624.961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 timeOffset="420298.8886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 timeOffset="420605.386">15822 10866 0,'18'-18'0,"-1"0"15,1 36 1,0-18-16,-1 18 16,1 17-16,0 0 0,-18 0 15,0 18-15,0-17 16,-36-1 0,19-17-16,34-1 31,19-17-31,-19 0 15,18 0-15,18 18 16,-35-18-16,17 0 16</inkml:trace>
  <inkml:trace contextRef="#ctx0" brushRef="#br0" timeOffset="420949.3206">16510 11271 0,'53'0'16,"0"0"-1,-18-17-15,18-1 16,-18 0-16,-17 18 0</inkml:trace>
  <inkml:trace contextRef="#ctx0" brushRef="#br0" timeOffset="421082.0076">16581 11465 0,'17'0'15,"36"18"-15,-35-18 16,52-18-16,-52 18 15,0-17-15</inkml:trace>
  <inkml:trace contextRef="#ctx0" brushRef="#br0" timeOffset="421528.0672">17057 10901 0,'35'-18'0,"18"1"16,35 17-1,-35 17-15,0-17 0,18 53 16,-36 18 0,-35 35-1,-106 17 1,71-88-1,-1 1-15,-16 16 0,52-34 16,-18 0-16,36 17 16,17-17-16,0-1 15,0 1-15,71-18 16,-70 0-16,-1 0 0,35 0 16</inkml:trace>
  <inkml:trace contextRef="#ctx0" brushRef="#br0" timeOffset="421906.4595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 timeOffset="429124.8973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 timeOffset="429310.2119">14781 13952 0,'18'0'16,"-18"18"0,0 0 15</inkml:trace>
  <inkml:trace contextRef="#ctx0" brushRef="#br0" timeOffset="429819.4342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 timeOffset="430320.6467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 timeOffset="430519.8256">15840 13758 0,'17'-17'15,"1"34"1,-18 19-16,18-1 16,-18 18-16,0 53 15,17-53-15,-17-18 0,18 18 16,-18 17 0</inkml:trace>
  <inkml:trace contextRef="#ctx0" brushRef="#br0" timeOffset="436804.5374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 timeOffset="437231.557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 timeOffset="437689.1313">14164 14799 0,'0'-18'16,"-18"18"0,18 71-1,0-36-15,0 18 0,0 0 16,18 0-16,0 0 0,17 53 16,0-71-16,36 36 15,-18-36 1,53-18-16</inkml:trace>
  <inkml:trace contextRef="#ctx0" brushRef="#br0" timeOffset="438018.3521">15346 14799 0,'17'0'16,"1"18"-16,17 17 15,-17 0 1,35 36-16,-18-36 15,18 36-15,-35-36 16,17 53-16,-35-53 16,0 18-16,-18-17 15,-34 34 1,34-52-16,0 17 16</inkml:trace>
  <inkml:trace contextRef="#ctx0" brushRef="#br0" timeOffset="440431.2298">15804 15081 0,'0'0'0,"18"0"47,0 0-47,-18 18 15,17-18-15,1 18 16,0-18-16,-1 17 16,-17 1-16,18-1 15,0-17 1,-1 18-16,1-18 16,-1 0-16,-17-18 15</inkml:trace>
  <inkml:trace contextRef="#ctx0" brushRef="#br0" timeOffset="440618.9486">15963 14993 0,'0'18'16,"-17"-18"-16,17 17 0,-36 19 15,36-19-15,-35 36 16,35-35-16,-18-1 16,1 1-1</inkml:trace>
  <inkml:trace contextRef="#ctx0" brushRef="#br0" timeOffset="441297.8984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 timeOffset="441459.1556">16722 15046 0,'0'18'31,"17"-18"-16</inkml:trace>
  <inkml:trace contextRef="#ctx0" brushRef="#br0" timeOffset="441793.2879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 timeOffset="442115.1445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 timeOffset="442405.07">17762 14817 0,'18'0'15,"-18"17"1,0 36-16,0-17 16,0 34-16,0-17 15,0 18-15,0-36 16,18 18-16,-18-36 16,17 1-16</inkml:trace>
  <inkml:trace contextRef="#ctx0" brushRef="#br2" timeOffset="454922.5121">27640 5944 0,'-17'0'16,"17"-17"31</inkml:trace>
  <inkml:trace contextRef="#ctx0" brushRef="#br2" timeOffset="455155.6232">27640 5944 0,'-70'0'15,"87"0"79,36 0-94,-35 0 16,17 0-16,18 0 15,-18 0-15,1 0 16,-19 0-16,1 0 16,-18 18-16</inkml:trace>
  <inkml:trace contextRef="#ctx0" brushRef="#br2" timeOffset="458187.061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 timeOffset="459343.3086">31221 6914 0,'17'0'47,"-17"-17"-16,18 17-31,0 0 15,-1 0 1,1 0-16,17 0 16,-17 0-16,0 0 0,52 0 15,-35 0 1,18 0-16,0 17 0,0-17 16,0 18-16,71-18 15,-54 18-15,36-18 16,-53 0-16,-18 0 0,18 0 15,-71 0 1</inkml:trace>
  <inkml:trace contextRef="#ctx0" brushRef="#br2" timeOffset="467763.3885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 timeOffset="468170.5921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 timeOffset="469871.330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 timeOffset="470527.4855">31150 6209 0,'0'-18'15,"0"36"16,0 0-31,0-1 16,18 54-16,-18-18 16,18 52-16,-1-52 15,1 53 1,-1-53-16,1 35 16,0-70-16</inkml:trace>
  <inkml:trace contextRef="#ctx0" brushRef="#br2" timeOffset="473474.0054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 timeOffset="473635.7795">27781 1976 0,'18'0'32,"0"0"-17</inkml:trace>
  <inkml:trace contextRef="#ctx0" brushRef="#br2" timeOffset="474008.737">28063 1887 0,'-17'18'0,"-1"0"16,1 17 0,17 0-16,35 0 15,-18-17-15,1 0 16,35-1-16,-35-17 16,35 0-16,-36-17 15,19-19 1,-36 19-16,0-36 15,0 35-15,-18-17 16,-17 35-16,-1-35 16,1 35-16,0 0 15,35 17-15</inkml:trace>
  <inkml:trace contextRef="#ctx0" brushRef="#br2" timeOffset="474397.9194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 timeOffset="474720.9282">28998 1782 0,'0'17'15,"0"1"-15,18 35 16,-18-18-1,18 53-15,-1-53 16,-17 1-16,0 17 16</inkml:trace>
  <inkml:trace contextRef="#ctx0" brushRef="#br2" timeOffset="476060.5444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 timeOffset="476221.9253">27852 2858 0,'-18'0'0,"36"0"15,-18-18 1,17 18 0</inkml:trace>
  <inkml:trace contextRef="#ctx0" brushRef="#br2" timeOffset="476561.2287">28169 2769 0,'-17'18'16,"-19"0"-16,19 17 15,17 0 1,17-17-16,19 17 15,17-35 1,-18 0-16,-17 0 0,34-18 16,-16-17-1,-36 0 1,0 0 0,-36-1-16,19 36 0,-1 0 15,1 18 1</inkml:trace>
  <inkml:trace contextRef="#ctx0" brushRef="#br2" timeOffset="476840.5933">28610 2822 0,'-17'36'15,"-1"-1"-15,36 0 16,35 0 0,-36-35-16,18 0 15,-17 0-15,17-17 16,-35-1-16,18 0 16,-18 1-16,-18-18 15,1 17-15,-1 18 16,-17-18-1,0 18-15,17 0 0,0 18 16</inkml:trace>
  <inkml:trace contextRef="#ctx0" brushRef="#br2" timeOffset="477223.4293">29034 2805 0,'-36'17'15,"36"19"-15,18 16 16,0-34-16,-1 0 16,19-1-16,-19-17 15,36-17-15,-35 17 16,17-36 0,-17 19-16,-18-36 15,-18 35-15,-17 1 16,17-1-16,-17 0 0,-18 18 15,18 0-15,-18 0 16,35 18-16,18 0 16</inkml:trace>
  <inkml:trace contextRef="#ctx0" brushRef="#br2" timeOffset="477912.4027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 timeOffset="478241.1874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 timeOffset="478536.016">30515 2981 0,'0'-18'31,"18"18"-15,0 0-16</inkml:trace>
  <inkml:trace contextRef="#ctx0" brushRef="#br2" timeOffset="478685.5823">30709 2963 0,'18'0'15,"-18"-17"1,18 17-16</inkml:trace>
  <inkml:trace contextRef="#ctx0" brushRef="#br2" timeOffset="478824.2629">30903 2963 0,'0'-17'16,"18"-1"-1</inkml:trace>
  <inkml:trace contextRef="#ctx0" brushRef="#br2" timeOffset="478974.1614">31080 2946 0,'17'0'15,"1"0"-15,-18-18 16,18 18 0</inkml:trace>
  <inkml:trace contextRef="#ctx0" brushRef="#br2" timeOffset="479108.767">31186 2946 0,'17'0'15,"1"0"-15,-1 0 16,-17-18 0,18 18-16</inkml:trace>
  <inkml:trace contextRef="#ctx0" brushRef="#br2" timeOffset="479726.4739">31556 2805 0,'0'-18'16,"0"0"-1,-18 36 1,1 17-1,17 1-15,17-19 16,19 36 0,-19-35-16,54 17 15,-36-35-15,36 18 16,-36-54 0,-17 19-16,-18-1 0,0-17 15,-18 17-15,-17 1 16,-18-19-1,17 19-15,19-1 0,-18 18 16,17 0-16,0 0 16</inkml:trace>
  <inkml:trace contextRef="#ctx0" brushRef="#br2" timeOffset="480004.7028">32085 2752 0,'0'35'16,"0"-17"-1,0 17-15,0 35 16,0-34-16,18 17 0,-1-18 16,-17 0-16,36 18 15,-36-35-15</inkml:trace>
  <inkml:trace contextRef="#ctx0" brushRef="#br2" timeOffset="523869.8571">32632 2787 0,'-18'0'0,"36"0"15,17-18 1,1 18 0,-1-17-16,35-19 15,-34 19-15,-1 17 0,0-18 16,36 0-16,-36 1 15,18-18 1,-35 35-16,17-18 0,-18 18 16,1-18-16,-18 1 15</inkml:trace>
  <inkml:trace contextRef="#ctx0" brushRef="#br2" timeOffset="524248.3605">32773 2522 0,'0'18'16,"-18"-18"-1,-17 35-15,18 1 16,-36-1-16,35 0 16,-17 18-16,17-35 15,18 35 1,18-18-16,52 0 15,-34-35-15,69 18 16,-52-18-16,35 0 16,-52 0-16,-1 0 15</inkml:trace>
  <inkml:trace contextRef="#ctx0" brushRef="#br2" timeOffset="527068.3774">29528 1923 0,'17'0'16,"18"-18"0,1 0-16,34-17 15,-17 17-15,0-17 0,18 18 16,17-19-16,53-34 16,-88 52-16,0-17 0,35 0 15,-70 17 1,-1 18-16,-17-18 0</inkml:trace>
  <inkml:trace contextRef="#ctx0" brushRef="#br2" timeOffset="527492.3173">29651 1640 0,'-18'18'16,"-35"17"-16,36-17 16,-54 35-16,36-35 15,-18 17 1,35-18-16,1 19 16,17-19-16,0 19 15,35-19-15,36 36 16,-36-35-16,18-1 15,0 1-15,53 0 16,-54-18-16,-16 0 0,-19 0 16,1 0-16,0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2:21:21.89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 timeOffset="155.3347">4727 5556 0,'71'18'16,"-1"-18"-1,-34-18-15,34 18 16,-52 0-16,-1-17 0,1 17 16</inkml:trace>
  <inkml:trace contextRef="#ctx0" brushRef="#br0" timeOffset="489.6091">5327 4992 0,'-18'-18'16,"1"18"-16,-1 0 0,0 18 15,1 17 1,17 0-16,0 54 16,-18-19-16,36 54 15,-18-54 1,17-17-16,1 35 0,0-52 15,17-1-15,18 0 16,-35-35-16,17 0 16,-18 0-16</inkml:trace>
  <inkml:trace contextRef="#ctx0" brushRef="#br0" timeOffset="850.4631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 timeOffset="1111.3568">5838 4851 0,'71'70'15,"-36"-17"1,1 0-16,17 71 0,-1-19 16,-34 19-1,0-71-15,-18 53 16,-18-71-16,0 18 15,1-36-15,-1 19 16,1-36-16,-1 0 16</inkml:trace>
  <inkml:trace contextRef="#ctx0" brushRef="#br0" timeOffset="1591.3509">6809 5274 0,'17'0'16,"36"0"-16,-35 0 15,52 0-15,-34 0 16,-1 0-16,-17 0 0,34 18 15</inkml:trace>
  <inkml:trace contextRef="#ctx0" brushRef="#br0" timeOffset="1723.5789">6879 5486 0,'53'17'16,"18"-17"-1,-1 0-15,-35 0 16,1 0-16</inkml:trace>
  <inkml:trace contextRef="#ctx0" brushRef="#br0" timeOffset="2167.9784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 timeOffset="2774.9184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 timeOffset="4154.2302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 timeOffset="4460.8819">12823 5115 0,'18'18'16,"0"-18"-16,70 18 16,-17-1-16,-1-17 15,36 0-15,106 0 16,-89-17-16,106-19 16,-70 19-1,-88-1-15,-18 18 0,17-18 16,-52 18-16,-1 0 15,-34 0-15</inkml:trace>
  <inkml:trace contextRef="#ctx0" brushRef="#br0" timeOffset="6189.0176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 timeOffset="6578.7634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 timeOffset="8013.289">14781 4692 0,'0'-35'0,"0"-18"16,0 35 0,-17 0-16,-1-17 15,-17 18-15,0 17 16,-1 17-16,1 54 16,17-36-16,1 36 15,17-18-15,0-1 16,0 19-16,17-18 15,36 53-15,-17-53 0,-19-18 16,36 18-16,-53-36 16,18 1-1,-36-18-15</inkml:trace>
  <inkml:trace contextRef="#ctx0" brushRef="#br0" timeOffset="8135.1717">14552 5080 0,'35'0'15,"36"0"1,-18 0-16,35 0 16,-53 0-16,36 0 15,-36 0-15,-17 0 16</inkml:trace>
  <inkml:trace contextRef="#ctx0" brushRef="#br0" timeOffset="8369.7324">15046 4657 0,'-18'17'16,"1"1"0,17 17-16,0 1 0,0-1 15,0 71 1,0-36-16,0-17 0,17-18 0,36 54 15,-35-72 1,17 18-16,0-17 0,-17-18 0,35 0 16</inkml:trace>
  <inkml:trace contextRef="#ctx0" brushRef="#br0" timeOffset="8664.5978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 timeOffset="8892.7925">15487 4639 0,'53'53'15,"17"35"1,-17 0-16,-35-52 15,17 52-15,-35-53 0,0 0 16,-17 36 0,17-36-16,-18 0 15,18-17-15</inkml:trace>
  <inkml:trace contextRef="#ctx0" brushRef="#br0" timeOffset="9103.8457">16051 4939 0,'0'0'0,"36"0"0,17 0 15,-18-18-15,-17 18 0,-1 0 16,1 0-16</inkml:trace>
  <inkml:trace contextRef="#ctx0" brushRef="#br0" timeOffset="9231.2079">16051 5098 0,'36'0'0,"17"17"15,-36-17-15,19-17 16,-1 17-16,-18-18 0</inkml:trace>
  <inkml:trace contextRef="#ctx0" brushRef="#br0" timeOffset="9822.7583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 timeOffset="10209.3467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 timeOffset="11844.7406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 timeOffset="12773.6085">24606 3881 0,'18'-18'16,"0"18"-1,17-18 1,18 18-16,-18 0 16,18-17-16,-18 17 15,0 17 1</inkml:trace>
  <inkml:trace contextRef="#ctx0" brushRef="#br0" timeOffset="12924.0938">24642 3986 0,'17'18'16,"1"-18"-16,35 0 15,-18 0-15,36-18 16,-54 18-16,36 0 16,-35 0-16</inkml:trace>
  <inkml:trace contextRef="#ctx0" brushRef="#br0" timeOffset="13341.1325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 timeOffset="14130.0188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 timeOffset="14398.0716">29245 3581 0,'-35'53'16,"35"0"-1,0 35-15,0-35 16,35 0-16,1 35 16,-1-35-16,0-18 0,18 18 15,-35-35-15,17-1 16,-17 1-16</inkml:trace>
  <inkml:trace contextRef="#ctx0" brushRef="#br0" timeOffset="14770.5802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 timeOffset="14971.4317">29863 3616 0,'35'88'16,"18"0"0,-18 18-16,-17-53 0,-18 35 15,0 1 1,-18-37-1,0-16 1,1-36-16</inkml:trace>
  <inkml:trace contextRef="#ctx0" brushRef="#br0" timeOffset="15136.8546">30321 3898 0,'88'0'0,"-35"0"16</inkml:trace>
  <inkml:trace contextRef="#ctx0" brushRef="#br0" timeOffset="15254.9822">30321 4075 0,'53'0'16,"-35"-18"-16,70 18 16,0-35-1,-53 17-15</inkml:trace>
  <inkml:trace contextRef="#ctx0" brushRef="#br0" timeOffset="15461.2549">30762 3863 0,'-17'35'16,"34"18"-1,19-18 1,-1 1-16,-18-36 0,19 17 0,34 1 16,-34-18-1,-19 0-15,1 0 0,17 0 16,-35-18-16,0 1 15</inkml:trace>
  <inkml:trace contextRef="#ctx0" brushRef="#br0" timeOffset="15639.2568">30974 3951 0,'0'71'15,"18"-36"-15,-18 18 16,0-18-16,17 0 16,-17-17-16,0 0 0,0 17 15,0-17-15</inkml:trace>
  <inkml:trace contextRef="#ctx0" brushRef="#br0" timeOffset="16478.902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 timeOffset="16684.1118">24289 5203 0,'17'0'15,"19"0"-15,34 0 16,-34 0-16,-1 0 16,0 0-16,18 18 15,-35-18-15,-1 0 0</inkml:trace>
  <inkml:trace contextRef="#ctx0" brushRef="#br0" timeOffset="16807.1334">24377 5398 0,'35'17'16,"1"-17"-16,34 0 16,-35 0-1,1 0-15,-1-17 0</inkml:trace>
  <inkml:trace contextRef="#ctx0" brushRef="#br0" timeOffset="17106.9455">24800 5098 0,'18'0'16,"52"0"-16,-34 0 15,34 17 1,-34 1-16,-19 0 16,-17-1-16,0 36 15,-17-18-15,-19 36 16,19-53-16,-1 35 16,0-18-16,18 0 15,18-35-15,0 35 16,-1-35-16,1 0 15,17 0-15,-17-17 0,0 17 16,-1-18-16,1 18 16</inkml:trace>
  <inkml:trace contextRef="#ctx0" brushRef="#br0" timeOffset="17252.6344">25277 5327 0,'17'-18'16,"1"18"-16,-1-17 16,1 17-16,17 0 15</inkml:trace>
  <inkml:trace contextRef="#ctx0" brushRef="#br0" timeOffset="17573.3128">25506 5221 0,'-18'35'16,"1"-17"-16,17 35 16,17-35-16,1 35 15,-1-36 1,1 1-16,17-1 0,-17 1 15,0-18 1,-1 0-16,1 0 0,0-18 16,-18 1-16,0-1 0,0-35 15,0 36-15,0-19 16,-18 19-16,18-19 16,-18 19-16,18-1 15,-17 18-15</inkml:trace>
  <inkml:trace contextRef="#ctx0" brushRef="#br0" timeOffset="17897.5942">25912 5274 0,'-18'0'16,"0"18"-16,-17-1 16,35 1-16,0 17 15,0-17-15,18 0 0,-1 17 0,36 0 16,-35-35-16,35 0 16,-36 0-1,19-18-15,-19 1 16,-17-1-16,0-52 15,-53 34 1,36 1-16,-36 17 16,35 1-16,1 17 0,-1 17 15,18 1 1</inkml:trace>
  <inkml:trace contextRef="#ctx0" brushRef="#br0" timeOffset="18124.0391">26211 5168 0,'0'0'0,"0"18"0,0 35 16,0-18-16,18 36 15,0-36-15,-1 18 16,-17-18-16,18 0 16,-18-17-16</inkml:trace>
  <inkml:trace contextRef="#ctx0" brushRef="#br0" timeOffset="20125.7881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 timeOffset="20331.3927">28910 5098 0,'-17'70'0,"-1"1"16,18 17-1,0-35-15,18 17 16,-1-34-16,1-1 0,17-17 15</inkml:trace>
  <inkml:trace contextRef="#ctx0" brushRef="#br0" timeOffset="20660.6554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 timeOffset="20870.7967">29333 5045 0,'36'35'16,"17"0"-16,0 1 16,-18-1-16,18 35 15,-36-34-15,-17 52 16,0-53-16,-35 36 15,18-36 1,-1 0-16,0-35 16</inkml:trace>
  <inkml:trace contextRef="#ctx0" brushRef="#br0" timeOffset="21267.1964">29827 5274 0,'0'18'16,"18"-18"-16,-18 17 0,18-17 15,-18-17 1,17-1-1,-17 0-15,18 1 0,-18-19 16,18 36-16,-1-17 16,1 34-1,-18 1 1,17 0-16,-17-1 16,18-17-1,0 0 1,-18-17-1,17-1 1,1 18 0,-18-18-16,18 18 15,-18 18 1</inkml:trace>
  <inkml:trace contextRef="#ctx0" brushRef="#br0" timeOffset="21599.7388">29827 5521 0,'18'0'15,"0"-18"1,-18 1-16,17-1 16,1 0-16,0 18 15,-1-17-15,1 17 16,-1 0-16,1 0 15,0 17-15,-18 1 16,0 0 0,17-1-1,1-17-15,0 0 16,-1 0 0,1-17-16,0 17 15,-18-18-15,0 0 16,17 1-1,-17-1-15,0 1 16</inkml:trace>
  <inkml:trace contextRef="#ctx0" brushRef="#br0" timeOffset="21966.6604">30586 5062 0,'-35'18'16,"17"0"-16,0-1 16,18 36-16,-17-35 15,34 35-15,1-18 16,17 0 0,0-35-16,36 18 15,-36-18-15,18 0 16,-17 0-16,-19-35 15,1 17-15,-18 0 16</inkml:trace>
  <inkml:trace contextRef="#ctx0" brushRef="#br0" timeOffset="22128.8188">30727 5327 0,'18'71'15,"-1"-19"1,19 1-16,-19-17 16,1-36-1,-1 0-15</inkml:trace>
  <inkml:trace contextRef="#ctx0" brushRef="#br0" timeOffset="22284.7265">31009 5398 0,'18'0'0,"-1"0"16,1 0 0</inkml:trace>
  <inkml:trace contextRef="#ctx0" brushRef="#br0" timeOffset="22583.7633">31274 5309 0,'-18'18'15,"18"35"-15,0-18 16,18 18-16,-1-35 15,1-1-15,0 1 0,35 0 16,0-18 0,-36 0-16,18-18 15,-17-17-15,-18-1 16,0 19-16,-35-36 16,17 35-16,-17-17 15,17 17-15,1 18 16,-1 0-1,18 18-15</inkml:trace>
  <inkml:trace contextRef="#ctx0" brushRef="#br0" timeOffset="22902.449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 timeOffset="23167.1886">31962 5327 0,'17'0'16,"-34"0"15,-1 18-31,18-1 0,0 19 16,18-19-16,-1-17 15,19 35-15,-19-35 16,-17 18-16,36-18 16,-19 0-16,1 0 0,-1-18 15,1 18 1,0-17-16,-18-1 16</inkml:trace>
  <inkml:trace contextRef="#ctx0" brushRef="#br0" timeOffset="23345.8455">32138 5433 0,'0'53'16,"0"0"-1,18-36-15,-1 19 16,-17-19-16,18 1 0,-18-1 15,0 1-15,-18-18 16</inkml:trace>
  <inkml:trace contextRef="#ctx0" brushRef="#br0" timeOffset="24007.2875">30692 5186 0,'0'-18'15,"0"1"1,17 17-16,-17 17 31,0 18-15,-17-17-16,17 17 15,0-17-15,0 35 16,17-35-16,-17 17 16,0-17-16,18-1 15</inkml:trace>
  <inkml:trace contextRef="#ctx0" brushRef="#br0" timeOffset="28739.9429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 timeOffset="29351.7669">17480 5962 0,'-17'0'31,"17"18"-31,-18 17 16,18 0-16,-18 18 15,18 0 1,18-35-16,35-1 16,-18 1-16,36-18 15,-18 0-15,35 0 16,-53-18-16,36 18 15,-36-17-15,-18 17 16,-17-18-16</inkml:trace>
  <inkml:trace contextRef="#ctx0" brushRef="#br0" timeOffset="29535.3018">17727 6068 0,'0'53'0,"0"-18"16,18 53-16,-18-35 15,35 35-15,-17-52 16,-1 34 0,1-52-16</inkml:trace>
  <inkml:trace contextRef="#ctx0" brushRef="#br0" timeOffset="33700.7349">4657 8625 0,'-18'-35'0,"0"0"15,1 0 1,-1 17-16,-35-17 15,18 17-15,17 0 0,-17 18 16,0 0-16,-1 53 16,19 0-16,-1 0 15,18 124-15,18-89 0,-1 0 16,36 88 0,-17-105-16,34 35 15,-52-53-15,17 0 16,0-18-1</inkml:trace>
  <inkml:trace contextRef="#ctx0" brushRef="#br0" timeOffset="33867.8928">4304 9137 0,'53'18'16,"-18"-18"-16,53 0 15,-35 0-15,0-18 0,0 18 16,0-18-16,-18 18 0,1 0 16,-1-17-16</inkml:trace>
  <inkml:trace contextRef="#ctx0" brushRef="#br0" timeOffset="34128.6343">5080 8537 0,'-35'-17'16,"-1"52"0,1 18-1,18 0-15,17 70 16,0-52-16,0-1 0,35 54 15,0-71-15,18 53 16,-18-71-16,36 18 16,-36-36-16,0-17 15</inkml:trace>
  <inkml:trace contextRef="#ctx0" brushRef="#br0" timeOffset="34490.4476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 timeOffset="34712.1968">5521 8449 0,'53'53'16,"-18"-18"-16,18 18 16,35 71-16,-52-71 15,52 70-15,-71-70 16,19 53-16,-36-71 16,-18 36-16,0-36 15,-17 18-15,17-36 16,1-17-1,-1 0-15</inkml:trace>
  <inkml:trace contextRef="#ctx0" brushRef="#br0" timeOffset="35000.5456">6368 8802 0,'17'0'16,"36"17"-1,-18-17-15,1 0 0,34 0 16,-34 0-16,-1 0 16,-17 0-16,-18 18 15</inkml:trace>
  <inkml:trace contextRef="#ctx0" brushRef="#br0" timeOffset="35146.0288">6403 9031 0,'35'35'16,"36"1"0,-1-36-16,-34 0 15,-1 0-15,-17 0 16</inkml:trace>
  <inkml:trace contextRef="#ctx0" brushRef="#br0" timeOffset="36136.2229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 timeOffset="36542.3602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 timeOffset="40046.4909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 timeOffset="40440.6841">12418 9049 0,'-18'0'15,"53"0"1,1 0-1,17 0-15,0 0 0,35 17 16,88-17-16,-70 0 16,123 18-1,-105-18-15,-1 0 16,1 0-16,-18 0 0,70 0 16,-123 0-16,35 0 15,-53-18-15,-17 1 16</inkml:trace>
  <inkml:trace contextRef="#ctx0" brushRef="#br0" timeOffset="42392.4396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 timeOffset="42733.4223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 timeOffset="43523.8226">12876 9225 0,'-17'0'31,"17"-17"-15,0-1-16,0 0 15,-18 1 1,18-1-16,0 0 16,0 1-1,0 34 1,0 19-1,18-1-15,-18 0 0,35 36 16,-35-54-16,35 36 16,-35-17-16,18-19 15,0-17-15,-1 35 16</inkml:trace>
  <inkml:trace contextRef="#ctx0" brushRef="#br0" timeOffset="43991.1323">13511 9472 0,'18'0'31,"0"18"-15,-1-1-1,1 19-15,-18-19 0,0 1 16,18 0 0,-18-1-16</inkml:trace>
  <inkml:trace contextRef="#ctx0" brushRef="#br0" timeOffset="44611.4356">14640 8749 0,'18'-53'0,"-18"18"16,18-18-1,-54 0-15,36 35 0,-35 1 16,0 17 0,-18 0-16,35 35 15,-17 0-15,0 53 16,17-35-16,0 18 16,18-18-16,-17 70 15,34-70-15,-17 0 0,53 18 16,0-1-1,-35-35-15,-1-17 0,1 0 16,-18-36 0</inkml:trace>
  <inkml:trace contextRef="#ctx0" brushRef="#br0" timeOffset="44729.3289">14411 9102 0,'18'0'0,"-1"-18"16,36 18-1,18 0 1,-18 0-16</inkml:trace>
  <inkml:trace contextRef="#ctx0" brushRef="#br0" timeOffset="44967.8643">14852 8590 0,'0'-17'15,"-18"17"-15,1 52 16,17 1-16,0 0 0,-18 53 16,18-35-16,18 34 15,-1-52-15,36 18 16,-17-36-16,16-17 15,-34 0-15</inkml:trace>
  <inkml:trace contextRef="#ctx0" brushRef="#br0" timeOffset="45269.3192">15028 9013 0,'-17'0'16,"-19"18"-16,19 35 15,17-35-15,0-1 16,17 19-16,1-19 16,35 1-1,-35-18-15,-1 0 0,36-18 16,-35 1 0,-18-1-16,0 0 15,0 1-15,0-1 16,0 36-1,17-1 1,-17 1 0,36-18-16,-19 18 15,36-18-15,-35 0 16</inkml:trace>
  <inkml:trace contextRef="#ctx0" brushRef="#br0" timeOffset="45506.8549">15258 8467 0,'17'17'16,"54"36"-1,17 18 1,-17 52-16,-36-52 15,18 70-15,-36-35 16,-17-18 0,-35 0-16,0-70 15</inkml:trace>
  <inkml:trace contextRef="#ctx0" brushRef="#br0" timeOffset="47030.9063">16122 8802 0,'18'0'16,"17"0"0,35-18-1,-34 18-15,17-17 16,-36 17-16,1 0 0,-18 17 16</inkml:trace>
  <inkml:trace contextRef="#ctx0" brushRef="#br0" timeOffset="47163.3407">16140 9013 0,'35'18'15,"35"-18"1,19-18-16,-1 1 16,-71-1-16</inkml:trace>
  <inkml:trace contextRef="#ctx0" brushRef="#br0" timeOffset="47675.7555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 timeOffset="48104.7372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 timeOffset="48461.4315">17851 8290 0,'35'0'0,"35"18"15,-52 0 1,17-1-16,-17 18 0,17 18 15,-17-35-15,-18 0 16,0 17-16,-18-17 16,1-18-16,-1 17 0,-17 1 15,35 0 1,35-1 0,-17-17-16,35 18 15,-36-1 1,36-17-16,-53 18 15</inkml:trace>
  <inkml:trace contextRef="#ctx0" brushRef="#br0" timeOffset="49705.2553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 timeOffset="50656.4672">15099 9049 0,'0'0'0,"18"0"15,-18-18 1,17 0 0,1 1-1,-18 34 63,17 1-62,-17 0 0,18-18-16,-18 17 0,35 1 15,-35 0-15,18-1 16,0-17-16</inkml:trace>
  <inkml:trace contextRef="#ctx0" brushRef="#br0" timeOffset="60401.1352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 timeOffset="60578.9696">24007 8096 0,'17'0'0,"1"-17"16,17-1-16,0 18 16,36-18-16,-53 1 15,-1 17 1,1 17-16,-18 1 15</inkml:trace>
  <inkml:trace contextRef="#ctx0" brushRef="#br0" timeOffset="60710.7073">24077 8237 0,'35'0'0,"18"0"15,18 0 1,-36-17-16,18-1 15,-35 18-15</inkml:trace>
  <inkml:trace contextRef="#ctx0" brushRef="#br0" timeOffset="61057.6146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 timeOffset="63109.2908">28981 7761 0,'-36'-35'0,"1"-18"15,-18 35 1,36 18-16,-54 0 16,18 53-1,35-18-15,-17 54 16,35-36-16,0 52 16,18-52-16,17 36 15,-17-54-15,35 35 16,-18-34-16,0-1 15,-35-17-15,18-1 16,-36-17-16,1 0 16</inkml:trace>
  <inkml:trace contextRef="#ctx0" brushRef="#br0" timeOffset="63241.1975">28575 8167 0,'18'0'15,"35"0"1,-18 0-16,53 0 15,-53 0-15,18 0 0,35 0 16,-70 0-16</inkml:trace>
  <inkml:trace contextRef="#ctx0" brushRef="#br0" timeOffset="63460.1269">29192 7743 0,'-17'18'15,"-1"35"-15,0-18 16,18 54-16,0 16 16,18-52-16,0-17 15,35 34 1,-36-35-16,19 1 0,-19-19 15,1 1-15</inkml:trace>
  <inkml:trace contextRef="#ctx0" brushRef="#br0" timeOffset="63798.1038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 timeOffset="64004.296">29669 7761 0,'35'53'16,"0"18"-16,0-36 15,18 35-15,-17-34 16,-1 52-16,-17-53 15,-18 18-15,-18-18 16,-35 18-16,18-35 16,-1 0-1,19-18-15</inkml:trace>
  <inkml:trace contextRef="#ctx0" brushRef="#br0" timeOffset="64736.8965">30233 7973 0,'18'0'31,"35"0"-31,17 0 15,-52 0-15,17 17 16</inkml:trace>
  <inkml:trace contextRef="#ctx0" brushRef="#br0" timeOffset="64876.0191">30233 8149 0,'53'18'0,"-18"-18"16,36 0-16,-36 0 16,-17 0-16,-1 0 0</inkml:trace>
  <inkml:trace contextRef="#ctx0" brushRef="#br0" timeOffset="66524.0119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 timeOffset="68903.5125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 timeOffset="69169.9799">24095 9419 0,'0'-17'16,"17"17"0,1-18-16,17 18 15,18-18-15,-35 18 16,-1 18 0,-17 0-16,-17-1 15</inkml:trace>
  <inkml:trace contextRef="#ctx0" brushRef="#br0" timeOffset="69286.6327">24112 9596 0,'36'0'15,"17"-18"1,-18 0-16,-18 18 16</inkml:trace>
  <inkml:trace contextRef="#ctx0" brushRef="#br0" timeOffset="69676.2424">24500 9243 0,'36'0'15,"34"0"-15,36 17 16,-71 1-16,54 17 16,-72 1-1,-17-1-15,-35 53 16,0-53-16,-18 18 15,35-35-15,0 0 16,18-1 0,0 1-16,18-18 15,0 17-15,-1 1 0,19-18 16,17 18-16,-36-18 16,18 0-16</inkml:trace>
  <inkml:trace contextRef="#ctx0" brushRef="#br0" timeOffset="69826.9494">25065 9507 0,'0'-17'15,"18"17"1</inkml:trace>
  <inkml:trace contextRef="#ctx0" brushRef="#br0" timeOffset="70166.5739">25294 9384 0,'0'18'32,"-17"17"-17,17 0-15,35 18 16,-18-35-16,1-18 16,35 17-16,-18-17 15,-17 0-15,0 0 16,-18-17-1,0-1-15,0 0 16,-18-17 0,0 17-16,1 1 15,-1-1-15,0-17 16,1 17 0,-1 18-16,0 0 15</inkml:trace>
  <inkml:trace contextRef="#ctx0" brushRef="#br0" timeOffset="70488.1681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 timeOffset="70722.0401">26070 9278 0,'18'0'15,"-18"18"1,18 35 0,-1 17-1,-17-52-15,35 52 16,-17-34-16,0 17 15,-1-36-15,1 36 16</inkml:trace>
  <inkml:trace contextRef="#ctx0" brushRef="#br0" timeOffset="73146.7067">28928 9260 0,'0'-35'16,"0"18"-16,0-1 16,0-35-16,0 35 15,0-35-15,-18 53 16,1-17 0,-1 17-16,0 17 0,-17 19 15,17 17-15,18 0 16,0 52-16,0-34 15,18-18-15,17 53 16,-17-53-16,0 17 16,-1-35-16,-17 18 15,-35-35 1,17-18-16</inkml:trace>
  <inkml:trace contextRef="#ctx0" brushRef="#br0" timeOffset="73268.5351">28698 9631 0,'36'0'0,"34"-18"16,-17 18-16,35 0 16,1 0-1,-54 0-15,18 0 16</inkml:trace>
  <inkml:trace contextRef="#ctx0" brushRef="#br0" timeOffset="73491.4444">29175 9155 0,'-18'17'0,"-17"54"16,17 17-1,18 0 1,0-35-16,0 0 0,18 0 15,17 35-15,-17-70 16,52 35-16,-52-53 16,17 17-16</inkml:trace>
  <inkml:trace contextRef="#ctx0" brushRef="#br0" timeOffset="73813.8184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 timeOffset="74042.7717">29580 9102 0,'36'35'15,"34"18"1,1 35-16,-1 0 15,-34-35-15,-1 35 16,-17 18 0,-36-71-16,-17 71 15,17-88 1,0 0-16,1-18 0</inkml:trace>
  <inkml:trace contextRef="#ctx0" brushRef="#br0" timeOffset="74503.7706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 timeOffset="74842.7364">30215 9807 0,'18'0'0,"0"-17"16,-1-1-16,1 0 16,0 1-16,-1-1 15,1 18-15,-18-18 16,18 18-16,-1 18 15,1 0 1,-1 17 0,1-17-16,0-1 0,-1 1 15,1-18-15,17 0 16,-17-18 0,17 1-1,-35-19-15,0 19 16,0-19-16,0 19 15,0-19-15</inkml:trace>
  <inkml:trace contextRef="#ctx0" brushRef="#br0" timeOffset="81055.0004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 timeOffset="81239.2163">31715 9578 0</inkml:trace>
  <inkml:trace contextRef="#ctx0" brushRef="#br0" timeOffset="81712.1889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 timeOffset="82005.6241">32385 9437 0,'18'17'16,"-1"36"-1,-17 18 1,18-53-16,0 52 15,-1-17-15,1-35 0,-18-1 16,0 1-16,0 0 16,0-36-1</inkml:trace>
  <inkml:trace contextRef="#ctx0" brushRef="#br0" timeOffset="82305.6245">32614 9454 0,'18'0'0,"35"0"15,17 0 1,-17 0-16,0 0 16,0 18-16,0 17 15,-53-17-15,0 35 16,-35 0-1,17-18-15,-35 18 16,36-35-16,-19 17 16,36-17-16,36-1 15,-19-17-15,19 0 16,-1 18-16,0-18 16,-17 0-16</inkml:trace>
  <inkml:trace contextRef="#ctx0" brushRef="#br0" timeOffset="82957.3943">31679 9596 0,'18'0'16,"-36"0"109,18 17-110</inkml:trace>
  <inkml:trace contextRef="#ctx0" brushRef="#br0" timeOffset="84875.0595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 timeOffset="95831.4314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 timeOffset="97131.599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 timeOffset="97472.4314">16757 10266 0,'0'-18'15,"18"18"1,17 18 0,0-18-16,-17 17 15,17 1-15,-17-18 16,-1 18-16,19-1 15,-19-17 1</inkml:trace>
  <inkml:trace contextRef="#ctx0" brushRef="#br0" timeOffset="97655.0507">16933 10231 0,'-35'35'16,"0"18"0,35-18-16,-18 0 15,18-17-15,0 0 0,18-1 16,-1-17 0</inkml:trace>
  <inkml:trace contextRef="#ctx0" brushRef="#br0" timeOffset="98055.5471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 timeOffset="98460.9561">17498 9790 0,'17'0'15,"1"-18"1,0 18-16,-1 18 16,1-1-16,0 19 15,-1-19 1,-17 1-16,0-1 0,0 1 31,18 0 16,0-1-31,-1 1-1,1-18-15,-1 0 16,1 0-1</inkml:trace>
  <inkml:trace contextRef="#ctx0" brushRef="#br0" timeOffset="99400.534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 timeOffset="100013.8986">18115 10142 0,'18'0'31,"17"0"-16,-17 0-15,35 0 0,-18 0 16,0-17-16,36 17 16,-54 0-16,1 0 0,0 0 15,-36 0-15</inkml:trace>
  <inkml:trace contextRef="#ctx0" brushRef="#br0" timeOffset="100152.0661">18186 10283 0,'53'0'16,"0"0"-1,-18-17 1,-18 17-16,1 0 16</inkml:trace>
  <inkml:trace contextRef="#ctx0" brushRef="#br0" timeOffset="102292.5895">18944 9966 0,'0'18'15,"0"-1"-15,18 19 16,-18 16-16,0 1 16,0 0-16,17-17 15,-17-1-15,0-18 16,0 19-16,36-19 16,-19-17-16</inkml:trace>
  <inkml:trace contextRef="#ctx0" brushRef="#br0" timeOffset="102564.7374">19226 9984 0,'36'0'0,"34"0"16,-17 17-16,-35-17 15,-1 18-15,1 0 16,-18 34-16,0-16 15,-18-1-15,1 0 0,-36 36 16,35-54-16,1 1 16,-1 17-16,0-17 15,36 0 1,35-18-16,-18 17 16,0-17-16,36 0 15,-36 0-15,-17 0 0,0 18 16</inkml:trace>
  <inkml:trace contextRef="#ctx0" brushRef="#br0" timeOffset="115344.2333">31891 10142 0,'18'0'16,"-1"0"0,1 0 46,17 0-46,18 0-1,-17 0-15,34 0 0,-17 18 16,18-18-16,-1 18 0,1-18 16,17 17-16,0 1 0,106 0 15,-88-1-15,53-17 16,-89 0-16,1 18 15,-54-18-15</inkml:trace>
  <inkml:trace contextRef="#ctx0" brushRef="#br0" timeOffset="125288.3619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 timeOffset="125410.9812">4498 12894 0,'18'-18'16,"17"18"-16,0-17 16,0-1-16,71-17 15,-53 17-15,-18 18 16,18-17-16,36 17 16,-54 0-16</inkml:trace>
  <inkml:trace contextRef="#ctx0" brushRef="#br0" timeOffset="125772.5546">5398 12171 0,'-18'-35'16,"-17"17"-16,17 18 16,0 0-16,1 18 0,-1 52 15,0-17-15,18 0 16,-17 70-1,17-52-15,17 0 0,1 34 16,0-69-16,17-1 16,0 0-16,-17 0 0,52 1 15,-34-36-15,-1 0 16</inkml:trace>
  <inkml:trace contextRef="#ctx0" brushRef="#br0" timeOffset="126174.6466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 timeOffset="126400.3439">5874 12047 0,'35'89'16,"36"34"-1,-36-70-15,35 70 16,-34-70-16,-1 0 15,-17 0-15,-1 35 16,-17-52-16,-17 17 0,-36 17 16,0 1-1,35-54-15,-17 1 0,0 0 16</inkml:trace>
  <inkml:trace contextRef="#ctx0" brushRef="#br0" timeOffset="127729.0269">6756 12435 0,'17'0'16,"1"0"-16,17 18 15,1-18-15,34 0 16,-52 0-16,52 0 15,-52 0 1,0 18-16</inkml:trace>
  <inkml:trace contextRef="#ctx0" brushRef="#br0" timeOffset="127852.0397">6756 12665 0,'17'17'16,"36"-17"-16,-17 0 15,69-17 1,-87-1-16</inkml:trace>
  <inkml:trace contextRef="#ctx0" brushRef="#br0" timeOffset="130014.2312">7990 12153 0,'-17'-17'0,"17"-1"15,0 0-15,0 1 16,0 52 15,0 53-15,0-35-16,0 18 0,0-18 15,-18-1-15,18 19 16,18-36-16,-1 53 16,1-52-16,17 17 0,-17-36 15,17-17 1</inkml:trace>
  <inkml:trace contextRef="#ctx0" brushRef="#br0" timeOffset="130304.5607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 timeOffset="130715.1513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 timeOffset="131566.2408">9437 11994 0,'-18'0'15,"1"71"1,-1-36-16,0 89 16,18-71-16,0 17 15,0 1-15,36 35 16,-19-53-16,1-1 0,35 19 16,-18-53-16,0 17 15,-17-35-15,35 18 16</inkml:trace>
  <inkml:trace contextRef="#ctx0" brushRef="#br0" timeOffset="131963.9471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 timeOffset="132165.8923">9966 11994 0,'53'71'16,"35"17"-16,-35-53 15,0 1-15,-18 17 0,36 53 16,-36-54-16,-17 54 16,-18-35-16,-36 35 15,19-71-15,-36 53 16,18-70 0,-1 35-16</inkml:trace>
  <inkml:trace contextRef="#ctx0" brushRef="#br0" timeOffset="134849.357">8308 13600 0,'0'88'15,"0"-18"-15,-18 54 16,18-54-16,0 71 16,0-88-16,18 36 15,-18-36-15,18-1 16,-1-34-1,1-18 1</inkml:trace>
  <inkml:trace contextRef="#ctx0" brushRef="#br0" timeOffset="135177.5012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 timeOffset="135527.5319">9190 13635 0,'-18'0'0,"-17"35"16,17 36-1,18-18-15,-17 52 16,17 1 0,17-53-16,1 35 15,17-52-15,-17-1 0,0-17 16,17-1-16,-18-17 0</inkml:trace>
  <inkml:trace contextRef="#ctx0" brushRef="#br0" timeOffset="135898.6821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 timeOffset="136133.9393">9648 13529 0,'36'53'16,"-19"-18"-16,19 18 15,-19-18-15,54 71 16,-53-53-16,34 53 15,-34-35-15,0-19 16,-18 1-16,0 53 16,-18-53-16,-17 18 15,0-36-15</inkml:trace>
  <inkml:trace contextRef="#ctx0" brushRef="#br0" timeOffset="144808.443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 timeOffset="163237.8093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 timeOffset="163539.0373">13353 13176 0,'-18'0'15,"36"0"1,17 0-16,71 0 0,-36 0 15,19 0-15,-1 0 16,0 0-16,71 18 16,-71-18-16,71 18 15,-89-18-15,-17 0 16,18 0-16,-36 17 0,35-17 16</inkml:trace>
  <inkml:trace contextRef="#ctx0" brushRef="#br0" timeOffset="164032.312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 timeOffset="164345.9043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 timeOffset="164861.3389">14923 12594 0,'0'53'15,"17"-18"1,1 89-16,-18-54 16,17 1-16,-17 17 15,0-17-15,18-1 16,-18 1-16,0-18 0,18 0 0,-18 0 15,0-18-15,17 0 16,1-35-16</inkml:trace>
  <inkml:trace contextRef="#ctx0" brushRef="#br0" timeOffset="166646.7379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 timeOffset="166987.0639">14711 13088 0,'17'0'0,"1"0"16,35 0 0,-18 0-16,36 0 15,-36 0-15,0 0 16,1 0-16,-1 0 0,18 18 15,-35-18-15,17 0 16,-35-18 0</inkml:trace>
  <inkml:trace contextRef="#ctx0" brushRef="#br0" timeOffset="167342.7119">15469 12753 0,'18'-35'16,"-18"17"-16,0-17 15,-18 35 1,1 17 0,-1 36-1,0 0-15,1 0 0,-1 53 16,0-35 0,1-19-16,17 1 0,17 36 15,1-54-15,35 35 16,-35-52-16,52 0 15,-52-18-15</inkml:trace>
  <inkml:trace contextRef="#ctx0" brushRef="#br0" timeOffset="167680.9277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 timeOffset="167915.3436">15928 12541 0,'18'18'15,"-1"0"-15,18-1 0,54 71 16,-54-35-16,53 53 15,-70-35 1,35 70-16,-53-88 16,0 88-16,0-88 15,-18 17-15,-35 18 16,18-17 0,0-36-16,17-17 15</inkml:trace>
  <inkml:trace contextRef="#ctx0" brushRef="#br0" timeOffset="169711.9739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 timeOffset="170156.5409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 timeOffset="171324.4243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 timeOffset="173920.3789">15893 14887 0,'17'-17'15,"1"-1"1,-18 36 31,0 52-32,0-17-15,-18 0 16,18 0-16,0 53 16,0-71-16,0 53 15,0-53-15,18 18 16,-18-35-16,0 0 16,0-1-16</inkml:trace>
  <inkml:trace contextRef="#ctx0" brushRef="#br0" timeOffset="174633.2695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 timeOffset="174941.2331">16633 14870 0,'-17'0'15,"-1"0"-15,-35 88 16,53-53-16,0 18 16,-17 0-16,17 53 15,17-53-15,1 35 16,0-53-16,34 18 16,-34-18-16,35-17 15,-18-18-15,-17 0 16</inkml:trace>
  <inkml:trace contextRef="#ctx0" brushRef="#br0" timeOffset="175245.2917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 timeOffset="175444.5563">17163 14958 0,'70'88'15,"1"0"1,-54-53-16,1 107 16,-36-90-16,-17 19 15,0-36-15,-36 18 16</inkml:trace>
  <inkml:trace contextRef="#ctx0" brushRef="#br0" timeOffset="176561.5789">17039 12912 0,'18'0'0,"17"0"15,-17 0 1,-1 0-16,54 0 16,-53 17-16,34-17 15,-34 18-15</inkml:trace>
  <inkml:trace contextRef="#ctx0" brushRef="#br0" timeOffset="176692.0228">17004 13123 0,'35'0'16,"36"18"0,-36-36-16,0 18 0,53-17 15,-52-1-15,-1 18 16</inkml:trace>
  <inkml:trace contextRef="#ctx0" brushRef="#br0" timeOffset="178713.8381">18256 12312 0,'0'18'31,"0"35"-31,0-18 16,0 18-16,0 0 0,0 52 16,0-52-16,0 18 15,18-36 1,0 18-16,-18-18 15,0-17-15</inkml:trace>
  <inkml:trace contextRef="#ctx0" brushRef="#br0" timeOffset="178988.2593">17868 13018 0,'18'0'31,"-1"0"-31,19 0 16,70 17-16,-53-17 0,88 0 16,-53 0-1,88 0-15,-105-17 16,88 17-16,-107 0 15,19 0-15,-36 0 16,-35 35-16,0-18 16</inkml:trace>
  <inkml:trace contextRef="#ctx0" brushRef="#br0" timeOffset="179644.0989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 timeOffset="184353.5975">14093 13653 0,'18'0'16,"-18"-18"62,18 18-78,-1 0 62,1-18-46,0 18 0,-18-17-1,17 17-15,1 0 16,0 17-16,-1-17 16,1 0-16,0 18 15,-1-18-15</inkml:trace>
  <inkml:trace contextRef="#ctx0" brushRef="#br0" timeOffset="187430.1043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 timeOffset="188885.4112">24606 12330 0,'18'17'15,"0"-17"1,-1 18-1,1-18-15,35 0 0,-36 0 16,36 0 0,-35 0-16,17 0 15</inkml:trace>
  <inkml:trace contextRef="#ctx0" brushRef="#br0" timeOffset="189038.249">24606 12559 0,'71'18'16,"-54"-18"-16,36 0 15,0 0 1,-17 0-16,-19 0 0,1-18 16,-1 18-16</inkml:trace>
  <inkml:trace contextRef="#ctx0" brushRef="#br0" timeOffset="189459.0612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 timeOffset="193018.8345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 timeOffset="193308.3958">24571 13952 0,'35'-17'16,"-17"17"-16,0 0 0,52 0 15,1 0 1,-54 0-16,36 17 16,-35-17-1,-18 18-15</inkml:trace>
  <inkml:trace contextRef="#ctx0" brushRef="#br0" timeOffset="193419.1563">24694 14111 0,'71'0'16,"-36"0"-16,1 0 15</inkml:trace>
  <inkml:trace contextRef="#ctx0" brushRef="#br0" timeOffset="193775.6522">25206 13741 0,'35'17'16,"36"1"-16,-36 0 15,18 17-15,-35-17 16,-1-1-16,1 54 16,-36-36-16,18 0 0,-53 36 15,36-54-15,-19 36 16,19-35-1,-1 0-15,18-1 16,18-17-16,-1 0 16,36 18-1,-35-18-15,35-18 16,-35 18-16,-1 0 16</inkml:trace>
  <inkml:trace contextRef="#ctx0" brushRef="#br0" timeOffset="193957.3546">25806 13970 0,'0'18'15,"0"-1"1,0 1-1</inkml:trace>
  <inkml:trace contextRef="#ctx0" brushRef="#br0" timeOffset="194347.4177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 timeOffset="194859.3212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 timeOffset="195081.3329">26970 13758 0,'18'0'16,"-18"18"-1,0 53 1,17-36-16,-17 53 16,0-53-16,18 53 15,-18-35-15,17 18 16,-17-36-16,0 18 15</inkml:trace>
  <inkml:trace contextRef="#ctx0" brushRef="#br0" timeOffset="215981.7">17939 14093 0,'17'0'16,"1"0"62,17 18-63,18-18 1,-17 0-16,16 0 0,19 0 16,-18 18-16,17-18 0,54 0 15,-54 0-15,-17 0 0,36 0 16,-36 0-1,-18 0-15,0 0 0,-17 0 16,17-18-16</inkml:trace>
  <inkml:trace contextRef="#ctx0" brushRef="#br0" timeOffset="230112.9158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 timeOffset="230339.8657">29175 12118 0,'0'0'0,"-18"18"15,18 17-15,-18 0 0,18 0 16,0 54-16,0-36 16,0-1-16,0 1 15,18 0-15,0 35 16,17-52-16,-17-1 0,-1-17 15,19-1-15,-19-17 16</inkml:trace>
  <inkml:trace contextRef="#ctx0" brushRef="#br0" timeOffset="230657.2975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 timeOffset="230874.0335">29739 12136 0,'35'70'16,"18"71"-1,-35-35-15,-18-18 16,0-35-16,-35 18 15,35-36-15,-18 0 16,0-17-16,1 0 0,-1-1 16</inkml:trace>
  <inkml:trace contextRef="#ctx0" brushRef="#br0" timeOffset="231675.2175">30127 12524 0,'18'0'31,"-18"17"-15,18-17 0,-1 0-1,-17-17 1,18-1-16,-18 0 15,17-17 1,1 35-16,0-35 16,-1 35-16,1-18 15,0 18 1,-18 18 0,0-1-1,0 1-15,0 0 0,17-1 16,1-17-1,0 0 1,-18-17-16,17-1 16,1 0-1,-18 1-15,17-1 16</inkml:trace>
  <inkml:trace contextRef="#ctx0" brushRef="#br0" timeOffset="232013.685">30180 12665 0,'18'0'0,"17"-18"15,18 0 1,-35 1-16,-1 17 0,1-18 16,-18 36 15,0-1-15,18-17-16,-18 18 15,0 0-15,17-18 16,-17 17-16,18-17 15,-1 0-15,1-17 16,0 17-16,-1-36 16,1 19-16,-18-1 15,0 1-15,0-1 16</inkml:trace>
  <inkml:trace contextRef="#ctx0" brushRef="#br0" timeOffset="237390.7056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 timeOffset="237557.9509">31274 12612 0,'17'17'16,"1"-17"0,0 0-16</inkml:trace>
  <inkml:trace contextRef="#ctx0" brushRef="#br0" timeOffset="238958.8148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 timeOffset="239348.7831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 timeOffset="239743.0405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 timeOffset="239961.3313">32844 12524 0,'17'-18'0,"-17"53"15,18 18 1,-18 35 0,0-52-16,0 17 0,18 17 15,-18-35-15,17 1 16,-17-19-16,0 1 15</inkml:trace>
  <inkml:trace contextRef="#ctx0" brushRef="#br0" timeOffset="240189.4109">33143 12524 0,'71'-18'16,"-36"18"-16,36 0 16,-53 0-16,-1 0 0,18-18 15,-35 1 1</inkml:trace>
  <inkml:trace contextRef="#ctx0" brushRef="#br0" timeOffset="240544.0866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 timeOffset="250104.0618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 timeOffset="250226.7363">28240 14199 0,'35'-17'16,"18"-1"-1,35 18 1,18-18-1,-71 1-15,1 17 0,17 0 16,-36-18-16</inkml:trace>
  <inkml:trace contextRef="#ctx0" brushRef="#br0" timeOffset="250538.59">28840 13688 0,'-18'17'0,"18"1"16,0 17-16,-18 1 0,18 17 15,0-18-15,-17 18 0,17 53 16,0-71 0,0 18-16,17-18 0,-17 0 15,18 1-15,17-1 16,-35-17-16,18-18 0,0 0 16,-1 0-16</inkml:trace>
  <inkml:trace contextRef="#ctx0" brushRef="#br0" timeOffset="250866.4925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 timeOffset="251060.9965">29228 13723 0,'53'71'16,"-36"-18"-16,1-18 16,17 88-16,-17-70 15,-1 0-15,1 53 16,-18-71-16,0 1 0,-18-1 16,18-18-16,-35 1 15,17-18-15</inkml:trace>
  <inkml:trace contextRef="#ctx0" brushRef="#br0" timeOffset="251467.3401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 timeOffset="251789.6699">29686 14252 0,'0'18'15,"36"0"1,-1-36 0,0 0-1,-35 1-15,18 17 0,-18-18 16,17 18 0,1 0-1,0 18 1,-1-1-16,1 1 15,0-18-15,-1 18 16,1-18-16,-1 0 16,1 0-16,0-18 15,-1 0-15,-17 1 16,0-1-16,0 0 16</inkml:trace>
  <inkml:trace contextRef="#ctx0" brushRef="#br0" timeOffset="253413.8396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 timeOffset="253564.7084">31044 14182 0</inkml:trace>
  <inkml:trace contextRef="#ctx0" brushRef="#br0" timeOffset="254080.8624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 timeOffset="254681.6689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 timeOffset="255726.8402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 timeOffset="256294.6916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 timeOffset="256593.9484">33302 14005 0,'18'0'15,"17"18"1,-17-18-16,17 0 16,0 0-16,18 0 15,-35 0-15,17 0 0,-17 0 16,-18-18-1,-18 18-15,1 0 16</inkml:trace>
  <inkml:trace contextRef="#ctx0" brushRef="#br0" timeOffset="256906.2512">33338 14058 0,'-18'35'15,"18"18"1,0 0-16,0-35 0,18 35 16,-1-18-1,18-17 1,-17-1-16,17 19 16,1 17-16,-36-36 0,17 19 15,-17-19 1,0 18-16,-17-35 15,-36 18 1,35-36-16,-35 18 16,18-17-16,0-1 15,17 1-15,-17 17 16,17 0 0</inkml:trace>
  <inkml:trace contextRef="#ctx0" brushRef="#br0" timeOffset="258691.1143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 timeOffset="258851.2684">31803 15540 0,'0'18'16</inkml:trace>
  <inkml:trace contextRef="#ctx0" brushRef="#br0" timeOffset="259642.9648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 timeOffset="260392.4002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 timeOffset="261572.0351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 timeOffset="261848.6688">33232 15540 0,'35'0'0,"18"0"16,-35 0-16,17-18 15,0 18-15,0-17 16,-17 17-16,-18-18 0,-18 18 15,-35 0 1</inkml:trace>
  <inkml:trace contextRef="#ctx0" brushRef="#br0" timeOffset="262189.4673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 timeOffset="271391.0666">18627 14587 0,'0'0'0,"0"18"0,0 35 15,0 0-15,17 17 16,1 54-16,0-36 15,-1-17-15,1-1 16,-18-17-16,18 0 16,-1 0-16,1 0 0,-18 17 15,0-52-15</inkml:trace>
  <inkml:trace contextRef="#ctx0" brushRef="#br0" timeOffset="271620.0919">18574 15311 0,'53'88'15,"-18"18"1,18-36-16,35 1 16,-53-71-1,-17 0-15,17-18 16,1 0-16,16-70 0,-34 35 15,17-17 1,-17 34-16,0 1 16,-18 18-16,-18 17 15</inkml:trace>
  <inkml:trace contextRef="#ctx0" brushRef="#br0" timeOffset="274718.0802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 timeOffset="274952.8433">17974 16828 0,'0'17'16,"18"-17"-16,88 0 15,-36 0-15,18-17 0,0 17 16,18-18-16,-18 18 0,71 0 16,-106 18-16,71-1 15,-89-17-15,0 18 16</inkml:trace>
  <inkml:trace contextRef="#ctx0" brushRef="#br0" timeOffset="275419.2179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 timeOffset="275730.8466">18486 17286 0,'-36'18'16,"1"35"-16,35 0 15,0-36 1,0 19-16,53-19 15,-18-17 1,0-35-16,1 0 16,-36 17-16,17-17 15,-34-1 1,17 19 0,0-1-16,0 36 15,0-1-15,35 19 16,0-19-1,18 1-15,-17-18 16,16 0-16</inkml:trace>
  <inkml:trace contextRef="#ctx0" brushRef="#br0" timeOffset="276110.7738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 timeOffset="276341.6243">19332 16510 0,'-35'-35'0,"35"17"16,-18 18-16,18 18 15,-17 52 1,17 1-16,17 52 16,1 1-1,0-54-15,-18-34 16,35 17-16,-17-36 0,52 18 15,-35-35-15,-17 0 16</inkml:trace>
  <inkml:trace contextRef="#ctx0" brushRef="#br0" timeOffset="276676.9486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 timeOffset="276859.5316">19703 16422 0,'17'70'16,"36"36"-1,0 18 1,-35-54-16,35 36 15,-53-71-15,17 1 0,-17-1 16,0 0-16,0-17 0,-17-1 16</inkml:trace>
  <inkml:trace contextRef="#ctx0" brushRef="#br0" timeOffset="277065.3171">20179 16581 0,'35'35'16,"-17"-35"-16,-1 17 0,19-17 15,17 18-15,-36-18 16</inkml:trace>
  <inkml:trace contextRef="#ctx0" brushRef="#br0" timeOffset="277188">20232 16792 0,'17'18'0,"36"17"16,-35-35-16,53-17 15,-36-1 1</inkml:trace>
  <inkml:trace contextRef="#ctx0" brushRef="#br0" timeOffset="277429.7254">20761 16245 0,'18'53'0,"-1"18"15,1-36-15,0 36 16,-18-36-16,0 36 16,17-36-1,-17-18-15</inkml:trace>
  <inkml:trace contextRef="#ctx0" brushRef="#br0" timeOffset="277628.1099">20690 16792 0,'71'-17'16,"35"-1"-16,17-17 15,-52 35-15,35-18 16,-53 0 0,-53 36-1</inkml:trace>
  <inkml:trace contextRef="#ctx0" brushRef="#br0" timeOffset="277943.6776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 timeOffset="283077.0185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 timeOffset="284683.9974">28293 14693 0,'-18'0'16,"1"0"-16,34 0 31,1 0-16,-1 0-15,19 0 0,105 0 16,18 0 0,35 0-1,-71 0-15,89-17 16,-124 17-16,0 0 16,-35 0-16,18 0 15,-54 0-15</inkml:trace>
  <inkml:trace contextRef="#ctx0" brushRef="#br0" timeOffset="285813.1455">21202 17815 0,'18'36'15,"-18"-19"-15,17 54 16,1-36-16,17 71 16,-35-53-16,35 17 15,-17-34-15,0 17 16,-18-36-16,0 1 16,17-18-16,-17 17 15,0-34 1</inkml:trace>
  <inkml:trace contextRef="#ctx0" brushRef="#br0" timeOffset="286179.7896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 timeOffset="288149.9252">26582 14958 0,'-18'35'16,"1"0"-16,17 1 15,0 52-15,0-35 16,0 88-16,0-88 15,0 88 1,0-88-16,17 35 16,-17-53-16,0 1 15,18-19-15,-18 1 0,0-1 16</inkml:trace>
  <inkml:trace contextRef="#ctx0" brushRef="#br0" timeOffset="288393.8264">26405 15663 0,'18'71'16,"0"35"0,-1-71-1,-17-17-15,36-1 0,17-17 16,-1-35-1,-34 17-15,53-70 16,-54 53-16,1 17 16,0-17-16,-18 17 15,-18 54 1</inkml:trace>
  <inkml:trace contextRef="#ctx0" brushRef="#br0" timeOffset="288970.4879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 timeOffset="289144.5561">26547 16739 0,'-18'18'0,"18"0"16,0-1-16,0 1 15,18 0 1,-1-18-16</inkml:trace>
  <inkml:trace contextRef="#ctx0" brushRef="#br0" timeOffset="289893.9903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 timeOffset="290462.5024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 timeOffset="290829.5091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 timeOffset="291052.4737">28099 16616 0,'17'0'15,"1"0"-15,0 0 16,17 0 0,-17 0-16,-1-18 15</inkml:trace>
  <inkml:trace contextRef="#ctx0" brushRef="#br0" timeOffset="291362.6425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 timeOffset="292160.5998">29263 16810 0,'18'0'15,"-1"-18"1,54-17 0,-36 17-16,71-17 15,17-18 1,-52 18-16,17 0 15,88-54-15,54-16 16,-124 69-16,70-52 16,-123 53-16,35-18 15,-70 35-15,-1-17 16,-34 17-16,-1 1 16</inkml:trace>
  <inkml:trace contextRef="#ctx0" brushRef="#br0" timeOffset="292407.9976">30515 15946 0,'88'0'16,"1"0"0,17-18-16,-54 18 15,54 0-15,-70 18 16,-1-18-16,0 17 0,-17-17 15,-18 35-15,-18-17 16,-17 17-16,0 1 0,-18 17 16,17-36-1,19 1-15,-1 0 0,0-1 16,1 1-16,-1 17 16</inkml:trace>
  <inkml:trace contextRef="#ctx0" brushRef="#br0" timeOffset="292854.3015">29157 16510 0,'18'0'16,"-36"0"0,-17 53-16,0-18 15,-36 53 1,18-35-16,0 18 16,36-36-16,17 18 15,17-35-15,54 17 16,-1-35-16,54 18 15,-54-18-15,54 0 16,-71 0-16</inkml:trace>
  <inkml:trace contextRef="#ctx0" brushRef="#br0" timeOffset="303042.0566">29475 12541 0,'-18'0'31,"18"-17"-15,18 17 31</inkml:trace>
  <inkml:trace contextRef="#ctx0" brushRef="#br0" timeOffset="304655.5009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 timeOffset="306400.7729">23230 12859 0,'0'-18'15,"0"0"1,18 18-16,-18 18 47,0 35-32,0-18-15,0 1 16,0 52-16,0-53 16,18 53-16,-18-35 15,0 18 1,17-36-16,-17 18 15,0-18-15,18 0 16,-18-17-16,18 0 16,-18-1-16,0 1 15,-18-18 1</inkml:trace>
  <inkml:trace contextRef="#ctx0" brushRef="#br0" timeOffset="306700.5404">23125 13353 0,'0'17'15,"0"19"1,0 16-16,0-16 15,17 34-15,1-34 16,17-1-16,0 18 16,-17-53-16,35 17 15,-35-17-15,35 0 16,-36-17-16,54-18 16,-54-1-16,36-17 15,-53 36-15,0-1 16</inkml:trace>
  <inkml:trace contextRef="#ctx0" brushRef="#br0" timeOffset="309377.0264">27887 12700 0,'18'0'15,"-18"-18"1,-18 18-1,18 18 17,0 17-32,0 1 15,-18 52 1,18-35-16,0 70 16,0-52-16,18 52 15,-18-35-15,0-35 16,18-17-16,-18-1 15,0 0-15,0-17 16,17 17-16,-17-17 0,0-1 0,0 1 16,-17-18-1</inkml:trace>
  <inkml:trace contextRef="#ctx0" brushRef="#br0" timeOffset="309675.5852">27605 13317 0,'18'18'0,"17"35"16,18 17-1,-36-34-15,36 34 16,-17-17-1,-19-35-15,18 0 16,1-18-16,-19 0 0,54-36 16,-18 19-16,17-54 15,-17 36-15,0-18 16,-17 18-16,-19-1 16,-17 19-16</inkml:trace>
  <inkml:trace contextRef="#ctx0" brushRef="#br0" timeOffset="312422.4453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 timeOffset="331103.1496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 timeOffset="332366.0786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 timeOffset="333666.5576">14023 16545 0,'-18'0'0,"36"0"31,17 0-15,18 0-1,35 0-15,-35 0 0,0 0 16,71 0-1,-19 0-15,-52 0 16,36 0-16,-54 0 16,18 0-16,-36 0 15,-17-17-15,18 17 16,-36 0 0</inkml:trace>
  <inkml:trace contextRef="#ctx0" brushRef="#br1" timeOffset="333952.2245">14728 16404 0,'36'0'16,"-19"0"-16,1 18 0,35-1 15,-18 1-15,1 0 16,-1-1 0,-18-17-16,19 18 0,-19 0 15,-17-1 1,0 1 0,-17-18-16,-19 18 15,19-18-15,-18 17 16,17-17-16</inkml:trace>
  <inkml:trace contextRef="#ctx0" brushRef="#br1" timeOffset="334401.8339">14182 16404 0,'-18'0'0,"0"0"16,1 18 0,-36-1-16,35-17 0,1 18 15,-19 0 1,1-1-16,35 1 15,0 0-15,0-1 16,35 1-16,-17 0 16,35 17-16,-18-18 15,18 1 1,-18 0-16,-17-1 16</inkml:trace>
  <inkml:trace contextRef="#ctx0" brushRef="#br1" timeOffset="335690.5606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 timeOffset="335847.8933">14464 16969 0,'-18'17'0,"18"1"16,-17-18-16,34 0 31</inkml:trace>
  <inkml:trace contextRef="#ctx0" brushRef="#br1" timeOffset="336208.7327">14676 16916 0,'-18'35'16,"0"-17"-16,1-1 15,17 1-15,0 0 16,17-1-16,1 1 15,35-18-15,-36 0 16,19-18 0,-19 1-16,1-1 15,-18 0-15,-18 1 16,18-1-16,-35-17 16,17 35-16,-17-18 15,18 18-15,-19 0 16,36 18-16,-17-1 15</inkml:trace>
  <inkml:trace contextRef="#ctx0" brushRef="#br1" timeOffset="336564.1872">14958 16916 0,'0'17'15,"0"1"-15,0 17 16,0-17-16,17 17 16,1-17-1,0-1-15,17-17 31,-17 0-31,-1-35 16,1 18-16,-18-1 16,0 0-16,-18 1 0,1-1 15,-1 0-15,-17 1 16,17 17-16,0 0 16,1 0-16,-18 0 15,17 0-15,18 17 16</inkml:trace>
  <inkml:trace contextRef="#ctx0" brushRef="#br1" timeOffset="337288.7339">15311 16863 0,'0'17'16,"17"19"0,-17-19-16,0 19 0,18-19 0,-1 54 15,-17-54-15,36 19 16,-19-36 0</inkml:trace>
  <inkml:trace contextRef="#ctx0" brushRef="#br1" timeOffset="338032.5646">15416 15487 0,'0'18'0,"0"17"16,0 0-16,0 36 15,0-36-15,0 36 16,0-36-16,18 18 16,-18-36-1,18-17-15,-18 18 16,17 0-16</inkml:trace>
  <inkml:trace contextRef="#ctx0" brushRef="#br1" timeOffset="338300.0794">15311 15822 0,'17'35'16,"-17"-17"-16,18 35 15,-1-53 1,-17 18-16,18-18 15,-18-18-15,35 0 16,-17 1-16,-18-1 16,18 0 31,-18 1-32</inkml:trace>
  <inkml:trace contextRef="#ctx0" brushRef="#br1" timeOffset="338616.9846">15205 15558 0,'0'-18'15,"17"0"-15,-17 1 16,18-1-16,17-17 16,-17 17-16,0 0 15,-18 1-15,17 17 0,1 0 16,-1 0 31,-17 17-32,18-17-15,-18 18 16,18 0 0,-1-1-16</inkml:trace>
  <inkml:trace contextRef="#ctx0" brushRef="#br1" timeOffset="340195.5566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 timeOffset="340339.2686">16051 15857 0,'-17'0'15,"17"-17"16,17 17-31</inkml:trace>
  <inkml:trace contextRef="#ctx0" brushRef="#br1" timeOffset="340807.6392">16334 15822 0,'-18'0'16,"0"0"0,-17 35-1,35-17-15,-18 0 0,18 17 16,18 0 0,17 0-1,1-35-15,-1 0 0,0 0 16,0-17-1,-17-18 1,-36-1-16,18 19 16,-35-19-1,0 1-15,0 35 0,17 0 16,0 0-16,1 0 0,-1 18 16,36-18-1</inkml:trace>
  <inkml:trace contextRef="#ctx0" brushRef="#br1" timeOffset="341112.6368">16563 15875 0,'18'18'16,"-18"-1"-1,17 19 1,1-1-16,-1-18 16,1-17-16,17 18 15,-17-18-15,17-18 16,-35 1-16,0-36 16,0 35-1,-17 1-15,-1-1 0,-17 0 16,-18 1-1,35 17-15,-17 17 16,17-17-16,18 18 16</inkml:trace>
  <inkml:trace contextRef="#ctx0" brushRef="#br1" timeOffset="341440.9011">16863 15893 0,'-35'17'16,"35"1"0,0 17-16,0-17 15,17-1-15,18 1 16,1 0-1,-1-18-15,0-18 16,-17-35 0,0 36-16,-36-19 15,0 19-15,-17-1 16,17 0-16,-35 1 16,36 17-16,-1 17 15,18 1-15</inkml:trace>
  <inkml:trace contextRef="#ctx0" brushRef="#br1" timeOffset="343564.3175">17145 15840 0,'18'0'15,"-1"-18"1,1 18 0,0 0-16,-18-18 0,35 18 15,-18 0 1,1 0 0,-36 0 15</inkml:trace>
  <inkml:trace contextRef="#ctx0" brushRef="#br1" timeOffset="343899.0157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 timeOffset="349200.0663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19:50:35.07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 timeOffset="160.3687">2452 4410 0,'17'53'16,"1"17"-1,-18-35-15,0 18 0,0-17 16,18-19-16,-18 1 15,17 0-15</inkml:trace>
  <inkml:trace contextRef="#ctx0" brushRef="#br0" timeOffset="338.6581">2787 4463 0,'-18'35'15,"18"-17"1,0-1-16,0 36 16,18-35-16,17-18 15,-17 0-15,0 0 16</inkml:trace>
  <inkml:trace contextRef="#ctx0" brushRef="#br0" timeOffset="529.6004">2787 4075 0,'0'-36'16,"0"1"-16,0 17 15,18 18 1,-1 36-1</inkml:trace>
  <inkml:trace contextRef="#ctx0" brushRef="#br0" timeOffset="783.6192">2981 4410 0,'35'88'15,"1"-18"1,-19-34-16,18-1 15,-17-35-15,-18-18 16,0-35 0,0 18-1,0 0-15,0 17 0,-18-17 0,18 0 16,0 17 0,-17 0-16,34 18 15,1 0 1,0 18-16,-1-18 15</inkml:trace>
  <inkml:trace contextRef="#ctx0" brushRef="#br0" timeOffset="1301.0402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 timeOffset="2596.3978">5398 4180 0,'0'18'16,"35"0"0,0 17-1,0-17-15,36 35 16,-36-36-16,0 18 15,18-17-15,-17 17 0,-1-17 0,18 0 16,-36-1 0,1-17-16,0 0 15,-18-17 1</inkml:trace>
  <inkml:trace contextRef="#ctx0" brushRef="#br0" timeOffset="2808.5879">5838 4039 0,'-35'53'15,"-35"35"-15,17-17 16,-53 52-16,71-52 15,-1-18-15,1 0 0,0 17 16,35-52-16,-18 0 16</inkml:trace>
  <inkml:trace contextRef="#ctx0" brushRef="#br0" timeOffset="14425.4984">6438 4410 0,'18'0'15,"-18"17"17,0 1-17,-18 0-15,18 17 0,-35 0 16,17-17-16,-17 17 15,35-17-15</inkml:trace>
  <inkml:trace contextRef="#ctx0" brushRef="#br0" timeOffset="15354.0531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 timeOffset="15886.9846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 timeOffset="16065.6989">9013 4180 0,'71'0'15,"17"-35"1,0 0-1,-52 17-15,34-17 16,-52 35-16,0-18 16</inkml:trace>
  <inkml:trace contextRef="#ctx0" brushRef="#br0" timeOffset="16275.1887">9119 3739 0,'0'36'15,"18"87"-15,-18-52 16,0 70-16,18-71 16,17 54-16,0-71 15,0 35 1,-17-53-16,17 1 15</inkml:trace>
  <inkml:trace contextRef="#ctx0" brushRef="#br0" timeOffset="17700.4382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 timeOffset="18169.0676">11007 3757 0,'0'-18'31,"17"1"-15,1-18-1,0 17-15,-1-17 0,1-1 16,0 1-16,-1 0 0,-17-18 16,18 35-16,-18-17 15,17 35-15,1 0 16,0 35 0,-1-17-16,1 35 15,0-36-15,-1 19 16,1-19-16,0 19 15,-1-1-15,1-17 0,-1 17 16</inkml:trace>
  <inkml:trace contextRef="#ctx0" brushRef="#br0" timeOffset="22967.4877">12030 4057 0,'17'0'0,"1"0"16,0 18-16,35-36 15,-18 18 1,18-18-16,0 1 16,-18 17-16,-17 0 0,17 0 15</inkml:trace>
  <inkml:trace contextRef="#ctx0" brushRef="#br0" timeOffset="23117.4051">12153 4233 0,'53'0'15,"18"-17"1,-54 17-16,1-18 16,0 18-16,-1-18 15</inkml:trace>
  <inkml:trace contextRef="#ctx0" brushRef="#br0" timeOffset="24600.5094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 timeOffset="24970.2337">13600 3440 0,'-18'0'16,"0"-18"-16,1 36 15,-1-1 1,0 19-16,1 34 16,17 54-16,0-1 15,17-70-15,1 70 16,0-70-16,-18 0 15,17-17-15,1-1 0,0 0 16,17-17-16,0 17 16,-17-17-16,-1-18 15,-17-18 1</inkml:trace>
  <inkml:trace contextRef="#ctx0" brushRef="#br0" timeOffset="26564.9502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 timeOffset="26997.9732">14499 3881 0,'18'-18'16,"17"18"0,-17 0-16,17 0 0,0 0 15,18-18-15,18 18 16,-36 0-16,-17 0 16,-1 18-1</inkml:trace>
  <inkml:trace contextRef="#ctx0" brushRef="#br0" timeOffset="27149.1762">14552 4022 0,'35'17'16,"18"-17"0,-35 0-16,52 0 15,-34 0-15,-19 0 0,19-17 16</inkml:trace>
  <inkml:trace contextRef="#ctx0" brushRef="#br0" timeOffset="27993.539">15205 3651 0,'-18'0'31,"18"18"0,0 0-15,0 17-16,18-18 15,-18 19-15,0-1 0,0 18 16,0-18-16,17 0 16,-17 18-1,0-35-15,18 0 0,-18-1 0,0 1 16,18 0-16</inkml:trace>
  <inkml:trace contextRef="#ctx0" brushRef="#br0" timeOffset="28901.9386">15769 3404 0,'0'-17'15,"0"-1"-15,0 36 47,18 52-31,-18-17-1,0 0-15,17 71 0,1-54 16,17 54 0,-17-72-16,0 72 15,-1-71-15,-17 17 16,18-34-16,-18-1 16,18-17-16,-18-1 15,0 1-15,0-36 16</inkml:trace>
  <inkml:trace contextRef="#ctx0" brushRef="#br0" timeOffset="29273.5111">16245 3828 0,'0'17'16,"36"1"0,-19 17-16,1-17 15,53 17 1,-54 0-16,18-17 0,36 17 16,-53-17-16,-1 0 15,1-1-15,0-17 16,-36 0-16</inkml:trace>
  <inkml:trace contextRef="#ctx0" brushRef="#br0" timeOffset="29495.6372">16528 3810 0,'-53'35'16,"0"18"0,0 18-1,35-36-15,1 18 16,-1 0-16,18-35 16,0-1-16,0 1 15</inkml:trace>
  <inkml:trace contextRef="#ctx0" brushRef="#br0" timeOffset="29936.2455">16704 3334 0,'0'-18'16,"18"18"0,17 18-16,-17-1 15,17 1-15,18 53 16,-18-36-16,18 88 16,-35-52-16,-1 88 15,-17-106-15,0 88 16,0-88-16,-17 0 15,-19 52-15,-17-34 16,36-36-16,-1-17 16</inkml:trace>
  <inkml:trace contextRef="#ctx0" brushRef="#br0" timeOffset="74413.8747">2399 6068 0,'18'0'63,"17"35"-48,-18-17-15,1 17 0,53 18 16,-54-18-16,19 0 16,34 36-16,-52-36 15,35 18-15,-36-35 16,1-1-16,0 1 16,-1 0-16,1-1 0,0 1 15,-1 0 1,-17-36-1</inkml:trace>
  <inkml:trace contextRef="#ctx0" brushRef="#br0" timeOffset="74691.9436">2875 6085 0,'-17'0'16,"-36"36"-16,-18 17 15,0 17 1,19-35-16,-37 71 15,72-70-15,-36 52 16,53-71-16,-18 36 16,36-35-16</inkml:trace>
  <inkml:trace contextRef="#ctx0" brushRef="#br0" timeOffset="75448.1846">3581 5997 0,'-18'0'15,"-17"-17"-15,0 17 16,-1 17 0,1 19-1,17-19-15,1 18 0,17 1 0,0-19 16,0 19-16,0-1 16,35 35-16,-17-52 15,17 17-15,35 1 16,-34-36-16,-1 17 0,36-17 15,-54 0-15,1 0 16,17 0 0,-53-17-1</inkml:trace>
  <inkml:trace contextRef="#ctx0" brushRef="#br0" timeOffset="75625.7366">3440 6209 0,'35'0'31,"0"0"-31,0 0 16,18 0-16,0 0 0,0-18 16,18 18-16,-36 0 15,0-17-15</inkml:trace>
  <inkml:trace contextRef="#ctx0" brushRef="#br0" timeOffset="76055.3766">4145 5662 0,'0'18'31,"-17"52"-15,17-34-16,0-1 0,0 0 15,17 18-15,-17-18 16,0 89-16,18-71 0,-18 17 16,0 54-1,17-36-15,-17-35 16,0-18-16,18 18 15,-18-35-15,0-36 16</inkml:trace>
  <inkml:trace contextRef="#ctx0" brushRef="#br0" timeOffset="76404.6398">4357 5715 0,'0'35'15,"0"36"1,17 17 0,-17-17-16,0 70 15,0-71-15,0 18 0,18 54 16,0-19 0,-18-88-16,17 1 0,-17-1 15,18 0-15,0-35 16,-18-35-1</inkml:trace>
  <inkml:trace contextRef="#ctx0" brushRef="#br0" timeOffset="76898.6487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 timeOffset="77789.4144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 timeOffset="78152.3731">5380 5521 0,'-18'0'15,"36"18"1,17 17 0,-17-17-1,-1-1-15,36 18 16,-35-17-16,17 17 16,-17-17-16,0 0 15,-1-18-15,-17 17 16,-17-34-1</inkml:trace>
  <inkml:trace contextRef="#ctx0" brushRef="#br0" timeOffset="78353.3855">5592 5521 0,'-18'0'0,"18"18"15,-18-18-15,-17 17 0,0 36 16,-1-35 0,19 17-16,-18 18 15,17-18-15,0 1 0,18-1 16</inkml:trace>
  <inkml:trace contextRef="#ctx0" brushRef="#br0" timeOffset="85853.1603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 timeOffset="86637.2451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 timeOffset="87592.7714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 timeOffset="87805.9249">4233 8343 0,'18'0'16,"17"0"-1,-17 0-15,52 0 16,-52-17-16,17 17 0,-17-18 15,0 18-15,-18-18 16,-18 18-16</inkml:trace>
  <inkml:trace contextRef="#ctx0" brushRef="#br0" timeOffset="88026.5125">4286 7938 0,'18'35'0,"-18"35"16,18 19-1,-1 34 1,-17-70-16,18 53 16,-18-53-16,0 0 0,0 0 15,17-36-15,-17 18 16,18-35-16</inkml:trace>
  <inkml:trace contextRef="#ctx0" brushRef="#br0" timeOffset="88409.8988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 timeOffset="88718.0499">5133 8220 0,'-53'0'15,"0"0"1,35 17-16,-17 19 16,35-1-16,35-17 15,-17-1-15,53 18 16,-36-17-16,0 0 0,18 17 16,-35-17-1,-1-18-15,-17 35 0,-17-17 16,-36-18-1,18 0-15,-1 0 16,19 0-16,-19 0 0,1 0 16,17 0-16,1 0 15</inkml:trace>
  <inkml:trace contextRef="#ctx0" brushRef="#br0" timeOffset="89127.742">5768 7990 0,'18'0'16,"-1"18"0,1-18-1</inkml:trace>
  <inkml:trace contextRef="#ctx0" brushRef="#br0" timeOffset="89261.6058">5891 8326 0,'0'-18'31</inkml:trace>
  <inkml:trace contextRef="#ctx0" brushRef="#br0" timeOffset="91437.6102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 timeOffset="92037.3464">8202 7779 0,'-18'-36'15,"-17"36"-15,18 0 0,-36 0 16,17 18 0,-17 35-16,36 0 15,17 18-15,17 17 16,19-53-16,-1-17 16,53 35-16,-35-53 15,-18 17-15,18-17 16,0-17-16,-18 17 15,-35-36-15</inkml:trace>
  <inkml:trace contextRef="#ctx0" brushRef="#br0" timeOffset="92186.9534">8043 7990 0,'89'-17'0,"-1"-1"15,-53 1 1,18 17-16,-35 17 16</inkml:trace>
  <inkml:trace contextRef="#ctx0" brushRef="#br0" timeOffset="92731.9037">8731 7267 0,'0'-35'0,"0"70"31,18 53-15,0-17-16,-1 70 15,1-53-15,-18 71 16,17-88-16,1 52 16,0-70-16,-1 18 15,-17-54-15,18 18 16,0-35-16</inkml:trace>
  <inkml:trace contextRef="#ctx0" brushRef="#br0" timeOffset="93016.7394">8908 7303 0,'17'52'0,"-17"1"15,18 53 1,0-35-16,-18-1 0,17 1 16,1 88-16,-18-89 15,17-17-15,1 53 16,-18-71-16,18-17 0,-18 17 16,17-17-1,-34-36 1,17-17-16</inkml:trace>
  <inkml:trace contextRef="#ctx0" brushRef="#br0" timeOffset="93394.2046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 timeOffset="94349.4564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 timeOffset="94539.6766">9719 7285 0,'18'18'16,"17"17"-16,18 0 16,0-17-1,0 17-15,-36-17 16,1-18-1,0 17-15</inkml:trace>
  <inkml:trace contextRef="#ctx0" brushRef="#br0" timeOffset="94701.5171">9948 7267 0,'0'0'0,"0"18"0,-53 17 15,36-17-15,-18 35 16,17-18-16,-17 36 16,35-36-16,-18 0 15</inkml:trace>
  <inkml:trace contextRef="#ctx0" brushRef="#br0" timeOffset="95984.7849">10530 8255 0,'0'35'16,"-17"-17"-16,-1 17 0,-35 18 15,36-18-15,-36 18 16,17-35-16,19 0 16,-1-1-16</inkml:trace>
  <inkml:trace contextRef="#ctx0" brushRef="#br0" timeOffset="96942.1728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 timeOffset="97610.292">12859 7585 0,'-18'-18'15,"-17"0"1,-18 18 0,35 18-16,-17 17 0,-18 18 15,35-17-15,18 34 16,0-35-1,18 1-15,0-1 0,35 36 16,17-36 0,-35-18-16,1-17 0,34 18 15,-52-18-15,0 0 16,-1-18-16</inkml:trace>
  <inkml:trace contextRef="#ctx0" brushRef="#br0" timeOffset="97765.2888">12665 7849 0,'17'0'16,"54"0"0,-36 0-16,53-17 0,-52 17 15,-1-18-15,0 18 16,1 0-16</inkml:trace>
  <inkml:trace contextRef="#ctx0" brushRef="#br0" timeOffset="98109.8477">13353 7285 0,'0'35'16,"0"0"-16,0 1 15,17 52 1,1-35-16,-18 0 15,18 17-15,-18 1 0,0 70 16,0-88-16,0 53 16,0-71-16,0 18 15,0-35-15,17-1 16,-17-34 0,0-1-16</inkml:trace>
  <inkml:trace contextRef="#ctx0" brushRef="#br0" timeOffset="98361.7193">13511 7408 0,'36'71'16,"-36"-18"-16,35 53 15,-35-53-15,18 70 16,-1-52-16,1 34 16,-18-52-16,18 0 15,-1-35-15,-17 0 16,0-36 0</inkml:trace>
  <inkml:trace contextRef="#ctx0" brushRef="#br0" timeOffset="98766.4557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 timeOffset="98938.2521">14570 8114 0,'-18'-18'16,"0"18"0,1 0-16</inkml:trace>
  <inkml:trace contextRef="#ctx0" brushRef="#br0" timeOffset="134830.3529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 timeOffset="135158.6893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 timeOffset="135320.3823">3775 10619 0,'53'17'16,"-36"-17"-16,54 18 15,-36-18-15,0-18 16,18 1-16,-35 17 0,0 0 16,-18-18-16</inkml:trace>
  <inkml:trace contextRef="#ctx0" brushRef="#br0" timeOffset="135504.3339">3933 10319 0,'0'53'16,"0"0"-1,18 35-15,-18-35 16,0 53-16,18-71 16,-18 18-16,17 17 15,1-52-15</inkml:trace>
  <inkml:trace contextRef="#ctx0" brushRef="#br0" timeOffset="135882.0859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 timeOffset="136183.1213">4657 10672 0,'-36'35'15,"36"-18"-15,0 19 16,0-19-16,18 1 15,0 0-15,-1-18 0,19 0 16,-1 0-16,-17-36 16,-18 19-16,0-19 15,0 19 1,0-1 0,0 36-1,17 17 1,1-17-1,-1-18-15,19 17 0,-19 1 16,19-18 0</inkml:trace>
  <inkml:trace contextRef="#ctx0" brushRef="#br0" timeOffset="136347.5563">4939 10583 0,'35'0'15,"18"0"1,-18 0-16,36-17 16,-36 17-16,0-18 0,-17 0 15,0 18 1,-36-17-16</inkml:trace>
  <inkml:trace contextRef="#ctx0" brushRef="#br0" timeOffset="136532.8892">5080 10389 0,'0'71'0,"0"52"16,0-70-16,18 53 15,-1-53-15,19 0 16,-36-18-16,17-17 15</inkml:trace>
  <inkml:trace contextRef="#ctx0" brushRef="#br0" timeOffset="137272.8817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 timeOffset="137639.4559">6632 9966 0,'0'-18'16,"18"1"-1,0-1-15,-1 0 0,36-34 16,-18 16-1,-17 19-15,17-36 16,-35 35-16,0 0 16,0 36 15,18 35-31,-18-18 16,35 53-16,-17-52 15,-1 34-15,1-52 16</inkml:trace>
  <inkml:trace contextRef="#ctx0" brushRef="#br0" timeOffset="138195.1203">7602 10231 0,'36'0'15,"-1"0"-15,18 0 16,-18-18-16,0 18 15,18 0-15,-35 0 16,0 0-16,-1 0 16,-17 18-16,-17-18 15</inkml:trace>
  <inkml:trace contextRef="#ctx0" brushRef="#br0" timeOffset="138344.9283">7602 10425 0,'18'17'15,"53"-17"1,-36-17-16,0-1 0,36 18 16,-36-18-1,-17 18-15,-18 18 16</inkml:trace>
  <inkml:trace contextRef="#ctx0" brushRef="#br0" timeOffset="141811.1591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 timeOffset="142210.854">10442 9807 0,'18'0'0,"0"0"15,34-17 1,-16-1-16,-1 18 15,0-18-15,-17 18 0,35-17 16,-36 17-16,1 0 16,-36 17-1</inkml:trace>
  <inkml:trace contextRef="#ctx0" brushRef="#br0" timeOffset="142366.4147">10636 9807 0,'0'18'16,"0"0"0,0-1-16,0 36 15,0-18-15,0 1 16,0-19-16,0 54 16,18-54-16,-18 1 0</inkml:trace>
  <inkml:trace contextRef="#ctx0" brushRef="#br0" timeOffset="142761.4603">10883 10178 0,'18'0'16,"17"35"-1,0-35 1,1 18-16,17 17 16,-18-18-16,35 19 15,-52-36-15,0 17 0,-1-17 16,1 18-16,0-18 16,-18-18-1,-18 1 1</inkml:trace>
  <inkml:trace contextRef="#ctx0" brushRef="#br0" timeOffset="142983.3733">11183 10107 0,'-35'35'16,"-18"36"-16,0-1 16,18-17-16,-1 0 15,19 0 1,17-35-16,17 0 16</inkml:trace>
  <inkml:trace contextRef="#ctx0" brushRef="#br0" timeOffset="143989.7028">11994 10142 0,'18'0'16,"17"-17"-1,1-1-15,34 18 16,-35-18-16,36 18 16,-36 0-16,1 0 15,-19 0-15,1 18 16,-36 0 0</inkml:trace>
  <inkml:trace contextRef="#ctx0" brushRef="#br0" timeOffset="144184.6075">12136 9966 0,'17'0'16,"-17"18"-16,18 52 15,-18-35-15,17 1 16,-17-1-16,18 53 15,0-53-15,-18 1 16,35-1-16,-35-17 16</inkml:trace>
  <inkml:trace contextRef="#ctx0" brushRef="#br0" timeOffset="144957.3953">12806 9507 0,'0'-17'16,"0"34"15,0 1-15,17 17-16,-17-17 15,18 123 1,0 0-16,-1-17 16,1-19-1,-18-52-15,18 18 16,-1-36-1,-17-17 1,0-36-16,0-35 16,0 36-16,-17-54 15</inkml:trace>
  <inkml:trace contextRef="#ctx0" brushRef="#br0" timeOffset="145191.2837">12894 9895 0,'35'0'15,"-17"0"-15,70 0 16,-35 0 0,0 0-16,0 18 0,0 0 15,-18 17-15,0 0 0,1 1 16,-1 34-16,-35-35 16,-18 1-16,-17 17 15,-18-36-15,-35 18 16,35-35-16,-53 0 15,53 0-15,0-17 16,36 17-16,-1-18 16</inkml:trace>
  <inkml:trace contextRef="#ctx0" brushRef="#br0" timeOffset="264540.5141">11024 5256 0,'18'0'31,"0"0"-15,17 0-16,18 18 16,-18-18-1,0 0-15,54 0 16,-54 0-16,35 0 16,-34 0-16,34 0 15,-52 0-15,17-18 16,-17 18-16,-1 0 15,-17-17-15</inkml:trace>
  <inkml:trace contextRef="#ctx0" brushRef="#br0" timeOffset="266331.6581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 timeOffset="271770.2026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 timeOffset="272131.0393">13741 5556 0,'-18'18'16,"0"0"-16,-17-1 16,18 1-16,-19-18 0,-52 35 15,53-17-15,-18 17 16,53-17-1,0-1 1,53 1-16,-36 0 16,72-1-16,-54-17 15,35 18-15,-52-18 16,17 17 0,-35 1-16,0 0 15,-17-18-15,-1 17 16</inkml:trace>
  <inkml:trace contextRef="#ctx0" brushRef="#br0" timeOffset="272259.3617">13635 5944 0,'53'18'16,"0"0"0,-36-18-16,1 0 0,0 17 15</inkml:trace>
  <inkml:trace contextRef="#ctx0" brushRef="#br0" timeOffset="272726.6003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 timeOffset="273070.5726">14111 5450 0,'18'-17'16,"-18"-18"-1,0 17-15,17-17 0,1 17 16,0-17-16,-18 17 0,17 0 16,1 18-16,0-17 15,-18 34 1,35 1-16,-17 17 15,-18-17-15,17 17 0,18 1 16,1 16-16,-19-34 16,19 35-16</inkml:trace>
  <inkml:trace contextRef="#ctx0" brushRef="#br0" timeOffset="273350.0149">15046 5486 0,'-35'17'16,"17"1"-1,-17 0-15,17-1 0,-35 1 16,18 0-1,0-1 1,17 1-16,36-1 16,-1-17-1,-17 18 1,18 0-16</inkml:trace>
  <inkml:trace contextRef="#ctx0" brushRef="#br0" timeOffset="273560.0905">14764 5786 0,'17'35'16,"1"-18"-1,35 1 1,-35 0-16,35 17 15,-36-17-15,18-1 16,-17-17-16,17 18 16,-35 0-16</inkml:trace>
  <inkml:trace contextRef="#ctx0" brushRef="#br0" timeOffset="274055.1283">14817 5697 0,'17'0'16,"1"0"0,-18 18-1,35-18-15,1 18 16,-1-1-16,-18 1 15,1-18-15,0 18 0,-1-18 16,-17 17-16</inkml:trace>
  <inkml:trace contextRef="#ctx0" brushRef="#br0" timeOffset="274305.0416">15328 5450 0,'18'36'16,"-1"34"-1,1 36-15,0-53 16,-1 53-16,1 0 15,-18-71 1,0 18-16,0-35 0</inkml:trace>
  <inkml:trace contextRef="#ctx0" brushRef="#br0" timeOffset="279243.6076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 timeOffset="288126.0202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 timeOffset="328238.6668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 timeOffset="328994.3326">9578 9543 0,'-18'0'15,"1"0"1,-1 17 0,0 19-1,1-19-15,-1 36 0,-17 53 16,0-35-16,-1 87 15,19-87-15,-1 17 16,18 18-16,0-18 16,0 71-16,18-106 15,17 53-15,0-54 16,0 1-16,-17-35 16,17 0-1</inkml:trace>
  <inkml:trace contextRef="#ctx0" brushRef="#br1" timeOffset="330096.7564">13829 9419 0,'18'0'31,"-1"53"-15,1-18 0,35 54-16,-36-37 15,19 19-15,-19 0 0,1 17 16,17 71-16,-17-71 15,-1-18-15,-17 1 0,18-18 16,-18 53 0,0-71-16,-18 0 0,1 0 15,-36 18-15,0 0 16</inkml:trace>
  <inkml:trace contextRef="#ctx0" brushRef="#br2" timeOffset="341146.079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 timeOffset="343019.4977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 timeOffset="344170.9533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 timeOffset="345172.203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 timeOffset="345373.4361">11113 16810 0,'17'0'16,"36"0"-1,53 0-15,-36-18 16,36-17-16,-53 35 16,-18 0-16,-17 0 0</inkml:trace>
  <inkml:trace contextRef="#ctx0" brushRef="#br1" timeOffset="363113.4263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 timeOffset="365731.9183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 timeOffset="374302.441">7179 12277 0,'0'-18'63,"0"0"-47,18 18-16,-36 18 31,18 0-16,0-1-15,0 19 16,0-1-16,0 18 16,0-18-16,0 18 15,18-18-15,-18 1 16,0 34 0,0 18-16,0-52 15,0 34-15,0-35 16,0 36-16,0-53 15,0-1 1</inkml:trace>
  <inkml:trace contextRef="#ctx0" brushRef="#br2" timeOffset="374902.097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 timeOffset="375686.8406">6791 12700 0,'-18'0'15,"36"18"17,17-18-17,1 0-15,34 0 16,-35 0-16,71 17 16,-53-17-16,35 0 15,-52 0-15,34-17 16,-35 17-16,-17-18 15,-18 0-15,-35 1 16,17 17 0</inkml:trace>
  <inkml:trace contextRef="#ctx0" brushRef="#br2" timeOffset="376120.3097">6350 12418 0,'0'17'31,"0"19"-31,18-1 16,-18 36-16,0-36 15,0 18-15,0 35 16,17-53-16,1 36 16,-18-36-16,18 0 15</inkml:trace>
  <inkml:trace contextRef="#ctx0" brushRef="#br2" timeOffset="376955.4565">7179 16140 0,'18'0'0</inkml:trace>
  <inkml:trace contextRef="#ctx0" brushRef="#br2" timeOffset="377320.4154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 timeOffset="382174.866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 timeOffset="382905.3379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 timeOffset="383072.1509">6103 14182 0,'18'0'31,"-18"17"-15,17-17-16,1 0 0</inkml:trace>
  <inkml:trace contextRef="#ctx0" brushRef="#br2" timeOffset="383305.8545">6244 14023 0,'18'0'16,"-1"0"-16,36-18 15,-35 18-15,35-17 16,-35 17-16,17-18 15,-35 36 1,-18-18 0</inkml:trace>
  <inkml:trace contextRef="#ctx0" brushRef="#br2" timeOffset="383600.0486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 timeOffset="410945.4898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 timeOffset="411296.4288">11871 12488 0,'-18'0'0,"1"36"16,-1 17-1,18-36-15,-18 71 16,18-52 0,0 69-16,0-69 15,36 52-15,-19-53 16,1 1-16,17-19 0,-17 1 15,35-1-15,-36-17 16</inkml:trace>
  <inkml:trace contextRef="#ctx0" brushRef="#br1" timeOffset="411640.2947">12065 12682 0,'35'-17'16,"-17"17"0,0 17-1,34 19-15,-34 17 16,-18-36 0,18 1-16,-18 17 15,0 0-15,-18-17 16,0 0-1,18-1-15,0 1 16,0 17 0,0-17-16,18 0 15,0-1-15,-1-17 0,1 18 16,0-18-16,-1 0 16,-17-18-1,-17 1 1,17-1-16</inkml:trace>
  <inkml:trace contextRef="#ctx0" brushRef="#br1" timeOffset="411794.4363">12065 12876 0,'35'0'16,"-17"0"-16,17 0 15,-17 18-15,17-18 16,-17 18-16,17-18 15,-17 0-15</inkml:trace>
  <inkml:trace contextRef="#ctx0" brushRef="#br1" timeOffset="412023.759">12259 12559 0,'18'18'16,"17"-18"-16,-17 17 16,52 36-16,-35-18 15,18 54 1,-17-37-16,-1 37 16,-17-54-16,-18 53 15,0-53-15,-36 36 16,1-53-16,17-1 15</inkml:trace>
  <inkml:trace contextRef="#ctx0" brushRef="#br1" timeOffset="415081.3467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 timeOffset="415264.9297">11324 11412 0,'71'-17'15,"-36"17"-15,36 0 16,-19 0-16,19-18 16,-18 18-16,35 0 0,-53 0 15,-17 0 1</inkml:trace>
  <inkml:trace contextRef="#ctx0" brushRef="#br1" timeOffset="436347.873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 timeOffset="436636.7662">19491 11712 0,'18'-17'15,"-36"17"16,18 17-31,-18 1 0,1 17 16,-19 53-16,36-35 16,-17 0-16,17 71 15,17-71-15,19 52 16,17-16 0,-18-54-16,35 0 15,-34-17-15,-19-18 0,19 0 16</inkml:trace>
  <inkml:trace contextRef="#ctx0" brushRef="#br1" timeOffset="436931.8536">19791 11906 0,'17'0'15,"19"18"1,-19 0-16,54 34 15,-53-34 1,-18 0-16,0-1 16,0 19-16,-18-1 0,0-17 15,-17 17 1,35-18-16,0 1 16,0 0-16,0-1 15,18 1-15,17 0 16,0-18-16,1 17 15,-19-17-15,-17 18 16</inkml:trace>
  <inkml:trace contextRef="#ctx0" brushRef="#br1" timeOffset="437083.2283">19826 12118 0,'71'0'15,"-36"0"-15,0 0 16,18 0-16,0 0 16,-35 18-1</inkml:trace>
  <inkml:trace contextRef="#ctx0" brushRef="#br1" timeOffset="437349.0448">20073 11677 0,'35'0'0,"36"18"16,-18-1-16,35 54 15,-35-36 1,17 71-16,-34-53 15,-19 88-15,-17-88 16,-17 53-16,-1-71 16,-17 18-16,17-18 15,1-35-15,-1 18 16,0-18-16</inkml:trace>
  <inkml:trace contextRef="#ctx0" brushRef="#br1" timeOffset="437644.5711">20884 12030 0,'36'17'15,"-19"-17"-15,1 0 16,35 0-16,-18 0 16,0 0-16,36 0 15,-53 0-15,17 0 16,-35-17-16</inkml:trace>
  <inkml:trace contextRef="#ctx0" brushRef="#br1" timeOffset="437787.5133">20955 12188 0,'18'18'0,"35"0"15,-18-18-15,0 0 16,-17 0-16,17 0 15,-17 0-15,-36 0 16</inkml:trace>
  <inkml:trace contextRef="#ctx0" brushRef="#br1" timeOffset="438750.9306">23601 10954 0,'0'17'16,"-18"-17"-1,18 18-15,0 17 0,0 36 16,-17-18-16,17 53 16,0-53-16,0-1 15,0 1-15,0-17 0,17 52 16,1-53-16,-1 18 16,-17-35-1</inkml:trace>
  <inkml:trace contextRef="#ctx0" brushRef="#br1" timeOffset="439283.3337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 timeOffset="439985.1656">22737 12488 0,'17'0'16,"-17"18"-1,18 17 1,-1 1-16,-17-1 0,18 71 15,0-36-15,-18 36 16,17-53-16,-17 35 16,0-53-16,0 18 15,18-35-15,-18 0 16,18-18 0</inkml:trace>
  <inkml:trace contextRef="#ctx0" brushRef="#br1" timeOffset="440286.7373">23107 12859 0,'53'0'16,"-18"0"-1,36 0-15,-18 0 16,-18-18-16,0 18 0,36 0 16,-36 0-16,18 0 15,-53-18 1,0 1-16,-18-1 15</inkml:trace>
  <inkml:trace contextRef="#ctx0" brushRef="#br1" timeOffset="440482.0776">23354 12594 0,'18'35'15,"-1"36"1,-17-36-16,0 71 16,18-53-16,-18 0 0,0-18 0,0 18 15,17-18-15,-17-17 16,0 17-16,18-17 16</inkml:trace>
  <inkml:trace contextRef="#ctx0" brushRef="#br1" timeOffset="441174.2343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 timeOffset="441558.8626">24483 12541 0,'17'0'31,"1"0"-31,35 0 16,-35 0-16,17 0 15,-17 0 1,-1 0-16,-17-17 16</inkml:trace>
  <inkml:trace contextRef="#ctx0" brushRef="#br1" timeOffset="441953.653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 timeOffset="442098.5696">24818 12506 0,'35'0'16,"0"0"-16,18 0 16,-17 18-16,-1-18 15,18 0 1,-35 0-16,-1-18 16</inkml:trace>
  <inkml:trace contextRef="#ctx0" brushRef="#br1" timeOffset="447180.5362">18521 14146 0,'35'0'78,"36"18"-63,-36 0-15,18-18 0,0 0 0,70-18 16,-87 18-16,34-18 16,-35 1-1,-17-1-15,-36 0 16,-35 18-1,36 0-15,-36 18 16,35-18-16</inkml:trace>
  <inkml:trace contextRef="#ctx0" brushRef="#br1" timeOffset="447414.3683">18838 14199 0,'36'89'16,"-19"-1"0,19-18-1,-19 18-15,-17-17 16,-35 0-1,17-54-15,1 18 0,-36 1 16,35-19-16,-17 1 16,17-18-16,1 0 15,17-18 1,17 18 0,18 0-16,1 0 15,34 18-15,-34-18 16,52 0-16,-53 0 15,36 0-15</inkml:trace>
  <inkml:trace contextRef="#ctx0" brushRef="#br1" timeOffset="447659.8514">19473 14323 0,'18'-106'15,"0"35"-15,-36 54 16,0-19-16,-17 36 16,17 18-16,18 0 15,-35 88 1,35 17-16,0-52 16,0-1-16,18 54 15,-18-71-15,17-18 16,-17 0-16,18 0 15</inkml:trace>
  <inkml:trace contextRef="#ctx0" brushRef="#br1" timeOffset="447794.9279">19226 14570 0,'71'0'15,"17"-18"1,-35 18-16,18-18 15,-36 18-15,-17-17 16</inkml:trace>
  <inkml:trace contextRef="#ctx0" brushRef="#br1" timeOffset="448354.4297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 timeOffset="448498.4961">20585 14517 0,'70'0'15,"54"0"1,-54-18-16,54 1 16,-19 17-1,-69-18-15</inkml:trace>
  <inkml:trace contextRef="#ctx0" brushRef="#br1" timeOffset="449045.1999">22190 14058 0,'0'-70'0,"0"34"16,0 19 0,-18 17-16,18 17 15,18 36 1,-18 0-16,0 18 0,-18 52 16,18-70-16,0 71 15,0-71-15,0 17 16,0-35-16,18 1 15,-1-19-15,1-17 16</inkml:trace>
  <inkml:trace contextRef="#ctx0" brushRef="#br1" timeOffset="450067.4444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 timeOffset="451132.5206">23989 13370 0,'-18'0'0,"36"0"31,0 0-16,17 0-15,0 0 0,0 18 16,18-18-16,0 0 0,106 0 16,-71 0-16,18 0 15,88 18-15,-88-18 16,-18 0-16,71 0 16,-106 0-16,35-18 15,-70 0 1</inkml:trace>
  <inkml:trace contextRef="#ctx0" brushRef="#br1" timeOffset="454939.1897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 timeOffset="455183.5663">25541 14041 0,'0'35'16,"0"0"-16,18 0 16,-18 18-16,0 71 15,0-71-15,17 70 16,-17-88-16,18 54 15,0-72-15,-18 1 16,17 0-16,1-18 0</inkml:trace>
  <inkml:trace contextRef="#ctx0" brushRef="#br1" timeOffset="455463.8522">25770 14305 0,'36'-17'0,"34"17"16,1 17 0,-36 18-1,-17-17-15,-1 35 16,-34 0-16,17-35 16,-36 34-1,36-34-15,-17 0 0,17 17 16,0-17-16,17-1 15,1-17-15,35 18 16,-18-18-16,1 0 16,-36-18-16,0 1 15,-18 17-15</inkml:trace>
  <inkml:trace contextRef="#ctx0" brushRef="#br1" timeOffset="455595.5838">25859 14499 0,'53'0'16,"-18"-17"-16,53 17 15,-53-18-15,1 18 0,-1-18 16</inkml:trace>
  <inkml:trace contextRef="#ctx0" brushRef="#br1" timeOffset="455831.1632">26158 14041 0,'36'17'16,"-1"1"-16,36 52 15,17 19-15,-53-36 16,-17-1-16,-1 1 0,1 0 15,-18 53 1,0-71-16,-18 18 0,18-17 16,-35 16-16,17-34 15,1-18-15</inkml:trace>
  <inkml:trace contextRef="#ctx0" brushRef="#br1" timeOffset="456284.344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 timeOffset="456620.180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 timeOffset="457326.0653">28698 13547 0,'0'17'0,"0"36"16,0-17-16,18 69 15,-18-52 1,18 0-16,-18 0 0,0-18 0,17 54 15,-17-72 1,0 18-16,0-17 0,0 0 16,0-1-16,-17 1 15</inkml:trace>
  <inkml:trace contextRef="#ctx0" brushRef="#br1" timeOffset="457676.0525">27817 14393 0,'35'0'16,"18"0"-1,-18 0-15,36 0 16,-19 0-16,1 0 16,0 0-16,88 0 15,36 18 1,-89-18-16,18 0 0,123 0 16,-105 0-16,158 0 15,-141-18-15,106 1 16,-141 17-16,-53-18 15,0 18-15,-36-18 0</inkml:trace>
  <inkml:trace contextRef="#ctx0" brushRef="#br1" timeOffset="458094.1139">28205 14781 0,'0'53'15,"0"-35"-15,0 53 16,0-36-1,0 18-15,0-18 0,17 36 16,1-19 0,-18-34-16,0 0 15,18-18-15</inkml:trace>
  <inkml:trace contextRef="#ctx0" brushRef="#br1" timeOffset="458281.6135">28469 14940 0,'35'0'16,"1"0"-16,-1 0 0,36 0 16,-36 0-16,18-17 15,-36 17 1,-34 0-1,-1 0-15</inkml:trace>
  <inkml:trace contextRef="#ctx0" brushRef="#br1" timeOffset="458460.8466">28593 14799 0,'17'71'15,"-17"-18"-15,0-18 16,0 0-16,18 0 0,-18 1 16,0-1-16,0 35 15,0-52-15,0 0 0</inkml:trace>
  <inkml:trace contextRef="#ctx0" brushRef="#br1" timeOffset="463498.9547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 timeOffset="464159.825">30462 14446 0,'18'0'16,"35"0"0,-18 0-16,18 0 0,53 0 15,-71 0 1,1 0-16,-1 0 0,-18 0 15</inkml:trace>
  <inkml:trace contextRef="#ctx0" brushRef="#br1" timeOffset="464309.9419">30427 14623 0,'71'35'16,"-36"-35"-16,18 18 0,0-18 15,0 0-15,35-18 16,-53 18-16,-17-18 16</inkml:trace>
  <inkml:trace contextRef="#ctx0" brushRef="#br1" timeOffset="464714.9648">31433 14340 0,'0'18'47,"0"17"-47,0 1 15,0 52-15,0-35 16,17 35-1,-17-35-15,0 35 16,0-35-16,0-18 16,0 1-16,0-19 0,0 18 15,-17-17-15</inkml:trace>
  <inkml:trace contextRef="#ctx0" brushRef="#br1" timeOffset="469848.6801">10319 16633 0,'0'-17'16,"0"34"31,-18 19-32,18-1-15,0 18 16,0 0-16,-18 35 15,18-35-15,0-18 0,18 53 16,-18-70 0,18 0-16,-1-1 0,-17 1 15,18-18-15,-18-18 16,0 1 0</inkml:trace>
  <inkml:trace contextRef="#ctx0" brushRef="#br1" timeOffset="470215.4575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 timeOffset="471600.247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 timeOffset="474342.47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 timeOffset="474720.4428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 timeOffset="475315.6186">20232 15875 0,'35'0'16,"-17"-18"-16,17 18 15,36 0 1,-36 0-16,0 18 16,-17 0-16,-1 35 15,-52 17 1,17-35-16,-17 36 16,18-36-16,-1 36 0,18-36 15,35 18 1,0-18-16,36-17 15,-18-18-15,18-18 16,-36 18-16,0-35 16,-35 17-16</inkml:trace>
  <inkml:trace contextRef="#ctx0" brushRef="#br1" timeOffset="475459.8214">20302 16228 0,'124'-18'16,"17"-17"0,-35 17-1,-36 1 1</inkml:trace>
  <inkml:trace contextRef="#ctx0" brushRef="#br1" timeOffset="480061.4715">21678 15822 0,'18'-18'0,"-18"1"32,17 17-17,-17 35 1,0 18 0,18-18-16,-18 18 0,0 35 15,0-35 1,18 18-16,-18-18 15,17-36-15,-17 1 16,36 0-16</inkml:trace>
  <inkml:trace contextRef="#ctx0" brushRef="#br1" timeOffset="480862.821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 timeOffset="481165.0842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 timeOffset="482068.3576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 timeOffset="482696.6552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 timeOffset="483178.8324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 timeOffset="483584.8484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 timeOffset="484168.155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 timeOffset="484741.9948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 timeOffset="485080.1123">27799 15681 0,'0'88'0,"18"36"16,17-19-1,-35-69-15,17 34 16,1-34-16,-18-19 16,18-17-1,-1-17-15,19-19 16,-1 19-16,0-1 16,0 18-16,-17 0 15,-18 18-15,0 17 16,0-17-16,-35 17 15,17-35 1,-35 18-16,36-18 16,-1-18-1</inkml:trace>
  <inkml:trace contextRef="#ctx0" brushRef="#br1" timeOffset="485382.6357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 timeOffset="486656.427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 timeOffset="486910.9306">20391 17233 0,'-18'-53'15,"-17"36"1,17 34 0,0 1-16,1 52 15,-1 36-15,18-35 16,0-1-16,0 1 0,0 0 16,18-19-16,-18-16 0,17-1 15,36 18-15,-35-35 16,0-18-16,-1 0 15,1-18-15,-1 0 16</inkml:trace>
  <inkml:trace contextRef="#ctx0" brushRef="#br1" timeOffset="487132.9708">20567 17410 0,'35'0'15,"1"0"-15,-19 0 16,18 53-16,1-1 15,-36-16 1,0 34-16,0-34 0,0-19 16,0 18-1,0-17-15,17-18 16,1 0 0,0 0-16,-1 0 15</inkml:trace>
  <inkml:trace contextRef="#ctx0" brushRef="#br1" timeOffset="487261.6048">20567 17621 0,'18'0'15,"17"0"1,0 0-16,18 0 0,35-17 16,-35 17-1,18 0-15,-54 0 16</inkml:trace>
  <inkml:trace contextRef="#ctx0" brushRef="#br1" timeOffset="487483.4989">20973 17110 0,'53'53'16,"-1"0"-1,19 35 1,-53-35-16,-1-18 0,-17 71 16,0 0-1,-17-18 1,-1-53-16,0-17 0,1-1 16</inkml:trace>
  <inkml:trace contextRef="#ctx0" brushRef="#br1" timeOffset="488851.4102">21572 17374 0,'18'18'16,"0"-18"-16,-1 18 16,19-18-16,-1 17 0,35-17 15,-17 18-15,0-18 16,-35 0-16,0 0 16</inkml:trace>
  <inkml:trace contextRef="#ctx0" brushRef="#br1" timeOffset="490007.9524">21625 17657 0,'-17'0'16,"-1"0"15,36 0 0,17 0-15,-17 0-16,34 0 16,-34 0-16,53 0 15,-54 0 1</inkml:trace>
  <inkml:trace contextRef="#ctx0" brushRef="#br1" timeOffset="490441.4655">23460 16898 0,'0'35'16,"-18"1"-1,18-1-15,0-17 16,0 34-16,0-34 15,18 17-15,-1-17 0,1 35 16,0-35-16,-18-1 16,0 1-1</inkml:trace>
  <inkml:trace contextRef="#ctx0" brushRef="#br1" timeOffset="490726.6502">22472 17392 0,'35'0'15,"18"0"-15,18 0 16,-1 0-16,1 0 16,17 0-16,106 0 15,-88 18-15,17-18 16,1 0-16,-1 0 0,18-18 0,142 0 15,-160 1-15,106-19 16,-158 19 0,0-1-16,-54 18 15,-34 0-15,-72 18 16,36-1-16</inkml:trace>
  <inkml:trace contextRef="#ctx0" brushRef="#br1" timeOffset="490999.3782">22772 17815 0,'0'18'0,"0"35"16,17-18-16,1 53 16,-18-52-16,18-1 15,-1 35-15,-17-34 16,18-1-16,-18 0 16,0-17-16</inkml:trace>
  <inkml:trace contextRef="#ctx0" brushRef="#br1" timeOffset="491187.9513">22966 17903 0,'35'18'0,"18"17"15,18-35 1,-36 0-16,35 0 15,-52-17-15,0 17 0,-1 0 16,-34-18 0</inkml:trace>
  <inkml:trace contextRef="#ctx0" brushRef="#br1" timeOffset="491370.5999">23125 17745 0,'0'17'16,"0"19"-16,0-19 16,0 19-16,0 16 0,0-16 15,0 17-15,0 0 0,0-18 16,17 35 0,1-52-16,0 0 0,-1-1 15</inkml:trace>
  <inkml:trace contextRef="#ctx0" brushRef="#br1" timeOffset="491726.6706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 timeOffset="492015.7663">23971 17709 0,'18'0'15,"0"-17"1,17 17-16,0-18 16,0 18-1,-17 0-15,0-17 16</inkml:trace>
  <inkml:trace contextRef="#ctx0" brushRef="#br1" timeOffset="492349.798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 timeOffset="492505.5272">24271 17709 0,'53'-17'15,"-35"17"-15,52 0 16,18 0 0,-70-18-16,17 18 0</inkml:trace>
  <inkml:trace contextRef="#ctx0" brushRef="#br1" timeOffset="493521.0686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 timeOffset="497566.9624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 timeOffset="497913.7256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 timeOffset="501487.1179">27499 16810 0,'18'0'16,"-18"18"15,-18 17-15,18-18-16,0 1 15,0 35-15,0-35 16,18 17-16,-18-17 16,0 17-16,17 0 15,-17-17-15,18 17 16,-18-17 0,-18-18-16</inkml:trace>
  <inkml:trace contextRef="#ctx0" brushRef="#br1" timeOffset="501853.948">26529 17427 0,'-18'0'16,"71"0"-1,-35 0-15,88 0 16,-53 18-16,17-18 16,1 0-16,105 0 15,-88 0-15,142-35 16,-125 35-16,1-18 15,18 18-15,70 0 16,-18-18-16,-105 18 16,35 0-16,-89 0 15,1 0-15,-53 0 16,-1 18 0</inkml:trace>
  <inkml:trace contextRef="#ctx0" brushRef="#br1" timeOffset="502248.7823">26935 17762 0,'0'18'15,"-18"0"1,18-1-16,0 54 15,0-54-15,0 54 16,-18-18-16,18 0 16,0-18-16,0 18 15,0-18-15,-17-17 16,17 0 0,0-36-16,17 18 15</inkml:trace>
  <inkml:trace contextRef="#ctx0" brushRef="#br1" timeOffset="502460.2728">27146 17956 0,'53'0'16,"-35"18"-16,35-18 15,-18 0-15,0 0 16,1 0 0,-19 0-16,1 0 0,-18-18 15,-18 18-15</inkml:trace>
  <inkml:trace contextRef="#ctx0" brushRef="#br1" timeOffset="502638.9836">27287 17868 0,'0'53'15,"0"0"1,0-18-16,0 36 16,0-36-16,18 0 15,-18 1-15</inkml:trace>
  <inkml:trace contextRef="#ctx0" brushRef="#br1" timeOffset="505430.5533">27799 17868 0,'-18'0'16</inkml:trace>
  <inkml:trace contextRef="#ctx0" brushRef="#br1" timeOffset="505490.9282">27799 17868 0,'0'0'0,"-18"0"16</inkml:trace>
  <inkml:trace contextRef="#ctx0" brushRef="#br1" timeOffset="505879.615">27781 17833 0,'0'-18'31,"18"18"32,-18 18-48,0 0 17,0-1-32,0 1 15,0 35 1,0-36-16,0 36 15,0-17 1,0-19-16,18 1 0,-18 17 16,0-17-1,0-36 32</inkml:trace>
  <inkml:trace contextRef="#ctx0" brushRef="#br1" timeOffset="506292.0392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 timeOffset="507442.7381">28099 17974 0,'0'18'15,"17"-1"1,-17 1 0,0 0-16,0 17 15,0-17-15,18-1 16,-18 1-16,0-1 15,0 1-15</inkml:trace>
  <inkml:trace contextRef="#ctx0" brushRef="#br1" timeOffset="507599.3899">28099 17851 0,'17'0'47,"-17"17"-31</inkml:trace>
  <inkml:trace contextRef="#ctx0" brushRef="#br1" timeOffset="508192.6158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 timeOffset="509777.5344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 timeOffset="510189.7706">28734 17974 0,'0'18'16,"0"17"0,0 18-1,0-35-15,17 34 16,1-34-16,17 0 15,-35-1-15,18-17 16,0 18-16,-1-36 16,-17 1-1,0-1-15,0 0 16,18 1-16,-18-1 0,0 1 0,0-1 16,0 0-16,0 1 0,18 17 15,-18-18-15,0 36 31,-18-18-15,0 17 0</inkml:trace>
  <inkml:trace contextRef="#ctx0" brushRef="#br1" timeOffset="510224.2167">28857 18062 0,'18'0'0</inkml:trace>
  <inkml:trace contextRef="#ctx0" brushRef="#br1" timeOffset="510462.993">28857 18062 0,'18'-17'16,"-18"34"15,0 1-31,0 17 16,0-17-16,0 17 15,0 0 1,0-17-16,18 0 0,-18-1 15,0 1-15,17-18 16,-17-18 0,18 1-1,-18-1-15</inkml:trace>
  <inkml:trace contextRef="#ctx0" brushRef="#br1" timeOffset="510946.4007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 timeOffset="511907.8969">28240 17374 0,'18'0'46,"17"0"-30,0 0-16,0 0 0,18 0 16,0 18-16,106-18 15,-71-18-15,0 18 0,1 0 16,16 0-16,89-17 16,-105 17-16,-37 0 15,1 0-15,18 0 16,-89 0-1</inkml:trace>
  <inkml:trace contextRef="#ctx0" brushRef="#br1" timeOffset="512848.1719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 timeOffset="513259.67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 timeOffset="513783.2768">30974 17233 0,'-35'0'16,"-18"18"-16,35-1 15,-35 54-15,18 17 16,17 18-1,54 0 1,87 0 0,-70-89-16,53-34 15,-36-1-15,36-70 16,-53 35-16,0-53 16,-35 71-16,-36-53 15,-17 52-15,-54-17 16,37 36-16,-72 17 15</inkml:trace>
  <inkml:trace contextRef="#ctx0" brushRef="#br1" timeOffset="518553.4562">3651 16598 0,'-17'0'31,"17"18"-15,0-1-16,17 54 15,1-36-15,0 36 16,-1-18-16,1 35 16,-18-53-16,17 36 15,1-36 1,0 18-16,-1-18 15,1 1-15,0-19 16,-1-17-16</inkml:trace>
  <inkml:trace contextRef="#ctx0" brushRef="#br1" timeOffset="518937.545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 timeOffset="524115.1098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 timeOffset="550930.872">7038 8678 0,'-18'0'0,"18"-17"31,18 17-15,35 0 0,17 17-1,-17-17-15,53 0 16,-53-17-16,35 17 15,-52 0-15,16 17 16,-34-17-16,-18 18 16</inkml:trace>
  <inkml:trace contextRef="#ctx0" brushRef="#br0" timeOffset="551664.5325">11836 8537 0,'-18'0'15,"36"0"1,52 0 0,-17 0-1,71-17 1,-71 17-16,-1 0 0,37 0 15,-54 0-15,-17 17 16</inkml:trace>
  <inkml:trace contextRef="#ctx0" brushRef="#br0" timeOffset="576062.473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 timeOffset="608768.1738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 timeOffset="610709.548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 timeOffset="660164.3249">21608 794 0,'-18'0'0,"18"-18"15,18 18 32,-18 35-31,17-17-1,1 0-15,0-1 16,-1 19-16,1-1 0,52 35 16,-34-34-16,-1 17 0,0-18 15,1 0-15,34 36 16,-35-36-16,-17 0 16,35 18-16,-35-35 15,-1-1-15,1 1 16,-36-36-1,-17 1-15</inkml:trace>
  <inkml:trace contextRef="#ctx0" brushRef="#br3" timeOffset="660447.5316">21996 829 0,'-18'35'16,"0"-17"0,-17 53-16,18-36 15,-36 53-15,17-53 16,-17 53-16,36-52 15,-1-19-15,18 19 0,-18-19 16,18 19-16,-17-19 16,17 1-1</inkml:trace>
  <inkml:trace contextRef="#ctx0" brushRef="#br3" timeOffset="661038.8344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 timeOffset="661522.1087">22807 1023 0,'18'0'32,"-1"0"-32,19 0 15,-19 0-15,19 0 0,16 0 16,-16 0-16,-1 0 16,0 0-1,-35 18 1,-17-18-1</inkml:trace>
  <inkml:trace contextRef="#ctx0" brushRef="#br3" timeOffset="661689.548">22842 1199 0,'53'18'15,"0"-18"1,-18 0-16,18 0 15,-35-18-15,0 18 16,-1 0-16,19 0 16</inkml:trace>
  <inkml:trace contextRef="#ctx0" brushRef="#br3" timeOffset="662145.0148">23460 811 0,'0'-17'15,"0"34"16,-18 1-15,18 0-16,-18 35 16,18-18-16,0 0 0,0 0 15,0 1-15,0 17 16,0 0-16,0-18 0,0 18 16,18-18-16,-18 0 0,18 1 15,-18-1 1</inkml:trace>
  <inkml:trace contextRef="#ctx0" brushRef="#br3" timeOffset="663479.2849">24359 1270 0,'18'18'15,"-18"-1"-15,0 1 16,0 35-16,0-36 16,0 19-16,-35-1 15,17 0-15,-35 1 16,35-19-16,1 1 16</inkml:trace>
  <inkml:trace contextRef="#ctx0" brushRef="#br3" timeOffset="664262.5842">26035 953 0,'-18'0'16,"18"17"-16,36 1 15,-19-1-15,19 1 16,16 35-16,1-35 16,18 17-1,-53-17-15,17 17 0,18-18 16,-36 1-16,1 0 16,0-1-16</inkml:trace>
  <inkml:trace contextRef="#ctx0" brushRef="#br3" timeOffset="664484.9739">26370 935 0,'-17'35'0,"-19"0"16,19-17-16,-19 53 16,19-36-16,-36 35 15,35-52-15,0 35 16,18-35-16,0-1 16</inkml:trace>
  <inkml:trace contextRef="#ctx0" brushRef="#br3" timeOffset="664908.8996">27076 900 0,'0'-18'16,"-18"18"-16,0 0 15,-17 0-15,-18 18 16,0 17-16,36-17 16,-19 52-16,36-52 15,0 35-15,18-18 16,53 0-16,-36-17 16,53-1-1,-35-17-15,18-17 16,-54 17-16,1-18 15,-18 1-15</inkml:trace>
  <inkml:trace contextRef="#ctx0" brushRef="#br3" timeOffset="665064.064">26899 1076 0,'0'0'0,"18"0"0,35 0 16,-18 0-16,53 0 15,-52 0-15,-1 0 16,18 0-16,-36 0 16,1 0-16</inkml:trace>
  <inkml:trace contextRef="#ctx0" brushRef="#br3" timeOffset="665386.5989">27464 617 0,'17'0'15,"-17"18"-15,36 17 16,-36 1-16,35 34 15,-17-35 1,-1 36-16,-17-36 16,0 53-16,0-52 15,0 17-15,0-18 16,0 0 0,0-17-16,18-1 15</inkml:trace>
  <inkml:trace contextRef="#ctx0" brushRef="#br3" timeOffset="665653.624">27693 600 0,'18'53'0,"-18"-18"16,17 53-16,-17-35 15,36 53-15,-36-53 16,17 0-16,1 35 16,17 0-1,-35-70-15,18-1 0,-1 1 16,-17 0-16</inkml:trace>
  <inkml:trace contextRef="#ctx0" brushRef="#br3" timeOffset="666116.1348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 timeOffset="667761.9889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 timeOffset="668139.1756">28575 406 0,'18'17'32,"-18"19"-17,17-19-15,19 19 16,-19-19-16,18 18 16,-17-35-16,0 18 15</inkml:trace>
  <inkml:trace contextRef="#ctx0" brushRef="#br3" timeOffset="668330.1022">28698 388 0,'-52'35'16,"16"18"-1,-34 0 1,70-18 0,0-17-16,0 0 0,17-18 15</inkml:trace>
  <inkml:trace contextRef="#ctx0" brushRef="#br3" timeOffset="668707.9144">28998 406 0,'18'0'15,"0"-18"1,-1 18-16,36 0 15,-18 0-15,-17 0 0,35-18 16,-18 18 0</inkml:trace>
  <inkml:trace contextRef="#ctx0" brushRef="#br3" timeOffset="668919.4782">29122 229 0,'0'36'16,"0"34"0,17-52-16,1 52 15,-18-34-15,18-19 16,-18 19-16,17-19 0,-17 1 15,0-1-15</inkml:trace>
  <inkml:trace contextRef="#ctx0" brushRef="#br3" timeOffset="669218.3898">29475 229 0,'17'36'15,"-17"-19"-15,0 19 0,18 34 16,-18-35-16,35 36 16,-35-53-16,18 34 15,-18-34-15,0 0 16</inkml:trace>
  <inkml:trace contextRef="#ctx0" brushRef="#br3" timeOffset="671943.6204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 timeOffset="672393.4948">22154 2293 0,'0'-18'15,"0"1"1,0-1-16,18-17 16,0 0-16,17 17 15,0-35 1,-17 18-16,17-36 15,-35 54-15,18-19 16,-1 36-16,-17 18 16,18 35-1,0-18 1,-1 18-16,1 0 16,0-18-16,-1-17 15,1 0-15,0 17 16,-1-35-16</inkml:trace>
  <inkml:trace contextRef="#ctx0" brushRef="#br3" timeOffset="672628.4835">22772 2364 0,'0'17'16,"17"-17"-16,19 0 15,-19 0-15,19 18 0,52-18 16,-53 0-16,0 0 16,-17 18-16,-36-18 15</inkml:trace>
  <inkml:trace contextRef="#ctx0" brushRef="#br3" timeOffset="672776.1579">22807 2611 0,'71'17'16,"-18"-17"-16,-18 0 0,18-17 15,-18 17 1,-35 17-1</inkml:trace>
  <inkml:trace contextRef="#ctx0" brushRef="#br3" timeOffset="673978.0532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 timeOffset="674358.3678">25118 1905 0,'-18'0'16,"1"0"-16,-1 18 15,-17 35-15,35-18 16,-18 18-16,18 0 0,-18 17 15,18 54-15,0-71 16,0 17-16,18-17 16,0 0-16,17 35 15,-17-53-15,-1 1 0,1-19 16,-1 1-16,19-18 16</inkml:trace>
  <inkml:trace contextRef="#ctx0" brushRef="#br3" timeOffset="674884.7089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 timeOffset="675152.1888">25929 2028 0,'18'-17'0,"-1"17"16,19 0-16,34 0 16,-34-18-16,-1 18 15,0-17-15,-17 17 16</inkml:trace>
  <inkml:trace contextRef="#ctx0" brushRef="#br3" timeOffset="675330.874">26053 2099 0,'35'35'16,"18"18"-16,-36-17 15,1-1-15,17 18 16,-35-36-16,0 19 16,0-1-1,0-17-15</inkml:trace>
  <inkml:trace contextRef="#ctx0" brushRef="#br3" timeOffset="675697.029">26388 2364 0,'17'17'0,"19"1"15,-1 0-15,36 17 16,-19-18-16,-16 1 0,34 17 15,-34-17 1,-19 0-16,18-1 0</inkml:trace>
  <inkml:trace contextRef="#ctx0" brushRef="#br3" timeOffset="675886.2648">26688 2258 0,'-36'35'15,"-17"18"-15,36-18 0,-18 1 16,17 16-16,-17-16 0,17 34 16,18-52-1,0 17-15,0-17 16</inkml:trace>
  <inkml:trace contextRef="#ctx0" brushRef="#br3" timeOffset="676426.2036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 timeOffset="679163.0996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 timeOffset="679633.6492">22666 5468 0,'-18'0'0,"36"0"15,17 0 1,1 18-16,-19-18 16,71 0-16,-52 17 15</inkml:trace>
  <inkml:trace contextRef="#ctx0" brushRef="#br3" timeOffset="679774.6892">22648 5697 0,'36'18'16,"-19"-18"-16,19 0 0,-1-18 15,0 18-15,0-17 0,1-1 16</inkml:trace>
  <inkml:trace contextRef="#ctx0" brushRef="#br3" timeOffset="680386.557">23513 4233 0,'35'0'16,"-17"0"-16,17-17 15,-18 17 1,1 0-16,17-18 0,-17 18 16,0 0-1,-36 0 1</inkml:trace>
  <inkml:trace contextRef="#ctx0" brushRef="#br3" timeOffset="681386.9144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 timeOffset="683271.9486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 timeOffset="683615.8999">24906 4657 0,'-35'17'15,"17"-17"-15,1 36 16,17-19-16,0 19 0,35-1 16,-18-18-16,19 19 15,-1-36 1,53-18-1,-70 0-15,0-17 16,-1 0-16,-34 0 16,-19-1-1,1 19-15,-36 17 16,36 0-16,-35 17 16,52 1-16,-17-18 15</inkml:trace>
  <inkml:trace contextRef="#ctx0" brushRef="#br3" timeOffset="684461.6119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 timeOffset="684611.5854">24783 5574 0,'17'35'16,"-17"18"-1,18-18-15,-18-17 16,0 35 0,0-35-16</inkml:trace>
  <inkml:trace contextRef="#ctx0" brushRef="#br3" timeOffset="685352.23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 timeOffset="685629.2581">24906 6403 0,'35'0'15,"-17"18"1,-53-1-1,17 18-15,-52 1 16,17 17-16,35-53 16,18 53-1,18-53-15,35 35 16,-18-35-16,35 0 16,-52 0-16,35 0 15</inkml:trace>
  <inkml:trace contextRef="#ctx0" brushRef="#br3" timeOffset="685841.0453">24642 7038 0,'0'18'16,"17"-1"-1,-17 1-15,0-1 16</inkml:trace>
  <inkml:trace contextRef="#ctx0" brushRef="#br3" timeOffset="685963.1968">24642 7408 0,'17'18'16,"1"-18"-1,-1 18-15</inkml:trace>
  <inkml:trace contextRef="#ctx0" brushRef="#br3" timeOffset="686096.7582">24642 7585 0,'17'17'0,"1"1"15,-1 0 1</inkml:trace>
  <inkml:trace contextRef="#ctx0" brushRef="#br3" timeOffset="686219.1928">24659 7938 0</inkml:trace>
  <inkml:trace contextRef="#ctx0" brushRef="#br3" timeOffset="686368.9732">24659 8220 0,'0'17'0,"18"-17"16,-1 0 0,1 0-16</inkml:trace>
  <inkml:trace contextRef="#ctx0" brushRef="#br3" timeOffset="687185.7515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 timeOffset="688766.0344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 timeOffset="688943.671">25188 9243 0,'18'0'0,"0"0"15,-1 17-15,19 1 16,-1 17-16,0 1 0,-17-19 15,17 1-15,18 35 16,-35-36-16,-1 1 16,1-18-16</inkml:trace>
  <inkml:trace contextRef="#ctx0" brushRef="#br3" timeOffset="689101.1605">25418 9313 0,'-53'53'16,"35"-17"-16,0-1 0,1 18 15,17-36 1,17-17 0</inkml:trace>
  <inkml:trace contextRef="#ctx0" brushRef="#br3" timeOffset="689793.0227">24765 6385 0,'18'0'31,"-1"0"-15,1 0-1</inkml:trace>
  <inkml:trace contextRef="#ctx0" brushRef="#br3" timeOffset="691325.4018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 timeOffset="693798.037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 timeOffset="694716.99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 timeOffset="697436.161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 timeOffset="699359.993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 timeOffset="713791.9113">27746 4657 0,'18'-18'16,"17"0"-1,0 18-15,36-17 16,35 17 0,-71 0-16,18-18 0,53 18 15,-53-18 1,-18 18-16,35-17 16,-52 17-16,0 0 0,-1 0 15,-34 0 1,-1 0-1,0 0-15,-17 0 16</inkml:trace>
  <inkml:trace contextRef="#ctx0" brushRef="#br3" timeOffset="714120.2764">28011 4322 0,'-18'0'15,"0"17"1,-17 1-16,-18 17 16,18 0-16,-53 18 15,52-35-15,1 17 0,-18 0 16,18-17-16,35 0 15,0-1 1,18 1-16,34 17 16,54 1-1,-53-19-15,53 19 0,-53-19 16,0 18 0,-36-17-16,-17 0 15</inkml:trace>
  <inkml:trace contextRef="#ctx0" brushRef="#br3" timeOffset="715150.1098">27869 6791 0,'0'18'172,"18"-18"-157,0 0-15,35 17 16,-18-17 0,18 0-16,0 0 0,17 0 0,71-17 15,-88 17 1,18 0-16,-18 0 0,0 0 0,17 0 16,-34 0-1,-19 0-15,-52-18 16</inkml:trace>
  <inkml:trace contextRef="#ctx0" brushRef="#br3" timeOffset="715509.5164">28081 6615 0,'-18'0'32,"1"17"-17,-18-17-15,-18 18 16,17 0-16,-52 17 15,35-18-15,-17 19 16,52-19-16,0 19 16,36-1-16,35 35 15,0-34-15,53 17 16,-53-18-16,52 0 16,-52-17-16,-17-1 15,17 19 1</inkml:trace>
  <inkml:trace contextRef="#ctx0" brushRef="#br3" timeOffset="755601.4776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10:51.10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 timeOffset="1227.4182">13917 7761 0,'0'-18'0,"0"1"15,0-1-15,-18 18 47,1 18-47,17 17 16,-35 53-16,35-35 15,-18 0-15,0 18 16,18 17-16,0 53 16,0-70-16,36 70 15,-19-71-15,18 18 16,1-35-16,-1 0 16,-17-35-16,35 0 15,-36-18-15,1 0 16,-1-18-16</inkml:trace>
  <inkml:trace contextRef="#ctx0" brushRef="#br0" timeOffset="3220.1935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 timeOffset="3720.582">14376 7973 0,'0'-18'31,"35"1"-15,0-1-16,-17-17 16,35-18-16,-36 17 15,1 1-15,17-18 16,-35 36-16,18-1 15,0 36 1,-1 34 0,1 1-1,0-17-15,17 17 16,-18-18-16,-17-17 16,18-1-16,0 18 15,-1-17-15,-17 0 0</inkml:trace>
  <inkml:trace contextRef="#ctx0" brushRef="#br0" timeOffset="4387.7">15452 8502 0,'0'18'16,"0"-1"-16,0 1 16,-18 17-1,0 18 1,1-35-16,-1 17 15,0 0-15,1-17 16</inkml:trace>
  <inkml:trace contextRef="#ctx0" brushRef="#br0" timeOffset="5826.9886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 timeOffset="6295.9221">16263 7567 0,'-18'0'15,"36"0"-15,17 35 16,1-17-16,52 53 16,0 34-1,-17 37 1,-1-1-16,-52-53 0,-1 71 15,-34-36 1,-1-17 0,-17-18-16,0-53 15,17 1-15</inkml:trace>
  <inkml:trace contextRef="#ctx0" brushRef="#br0" timeOffset="7874.1117">17639 8167 0,'-18'0'16,"36"0"0,0 0-1,17 0-15,0 0 16,0 0 0,1 0-16,-1 0 0,35 0 15,-34 0-15,-1 0 16,-17 17-16,-18 1 15</inkml:trace>
  <inkml:trace contextRef="#ctx0" brushRef="#br0" timeOffset="8015.3439">17709 8431 0,'71'0'16,"-36"0"-16,1 0 0,34-17 15,-17-1 1,-35 18-16</inkml:trace>
  <inkml:trace contextRef="#ctx0" brushRef="#br0" timeOffset="8731.5238">19015 7620 0,'-18'18'15,"18"17"1,0 0-16,0 36 16,0-18-16,0 53 15,18-71-15,-1 53 16,1-70-16,17 17 16,-17-17-16,0-1 15,-18 1 1</inkml:trace>
  <inkml:trace contextRef="#ctx0" brushRef="#br0" timeOffset="8925.4737">18821 8361 0,'35'-18'15,"53"18"1,18-35-1,-53 17-15,17 18 0,54-17 16,-71-1-16,17 18 16,-52 0-16,0 0 15,-1 0-15,-17 18 0</inkml:trace>
  <inkml:trace contextRef="#ctx0" brushRef="#br0" timeOffset="9225.8864">19015 8537 0,'17'0'0,"19"0"16,-1 0-16,35 18 15,-34-18-15,-1 0 0,0 18 16,-17 17-1,-36-18-15,1 1 16,-1 17-16,-35 18 16,18-17-16,17-19 0,1 1 15,-1-1-15,36 19 16,17-19-16,18-17 16,-18 0-1,36 0-15,-54-17 16</inkml:trace>
  <inkml:trace contextRef="#ctx0" brushRef="#br0" timeOffset="9598.4554">19950 7743 0,'-18'36'15,"18"-19"-15,0 36 0,-18 0 16,18 0-16,0 0 16,0 18-16,0 52 15,0-70-15,18 0 0,17 35 16,-17-53-16,35 18 16,-36-17-16,1-19 15,0-17-15,-1 0 16</inkml:trace>
  <inkml:trace contextRef="#ctx0" brushRef="#br0" timeOffset="11088.9108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 timeOffset="11467.2374">20338 7955 0,'17'0'0,"1"-35"15,0 17 1,17-17-16,-18 17 16,-17 1-16,18-1 0,-18 0 15,18 1 1,-18-1-16,17 18 31,1 18-15,-18-1-16,18 1 0,-1 35 15,-17-35-15,18 17 16,0-17-16,-18-1 0,35 18 16,-35 1-1,18-19-15</inkml:trace>
  <inkml:trace contextRef="#ctx0" brushRef="#br0" timeOffset="11691.7344">20814 8273 0,'53'0'16,"0"-18"-1,17-17 1</inkml:trace>
  <inkml:trace contextRef="#ctx0" brushRef="#br0" timeOffset="12351.2394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 timeOffset="12819.3041">21696 7743 0,'17'0'15,"1"0"1,35 36 0,-18-1-16,36 53 15,-53-35-15,17 18 0,0 52 16,-17-70-16,-1 71 15,1-72-15,-18-16 16,-18-1-16,1 36 16,-1-54-16,0 1 15,18 0-15,-17-18 16,17-18-16</inkml:trace>
  <inkml:trace contextRef="#ctx0" brushRef="#br0" timeOffset="13173.3074">22102 7549 0,'52'0'0,"1"18"16,-17-18-1,-1 35-15,-35-17 16,0 0-16,0-1 0,-18 19 16,1-19-16,-1 1 0,0-1 15,1 19-15,17-19 16,17 1-1,19 17-15,-19-35 16,19 0-16,-1 0 0,0 0 16,-17 0-16,-1 0 15,1 18-15</inkml:trace>
  <inkml:trace contextRef="#ctx0" brushRef="#br0" timeOffset="30397.509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 timeOffset="31849.4853">25559 8043 0,'17'0'16,"-17"-17"15,0-1 32,0 0-48,0-17-15,0 18 16,0-1-16,0 0 16,18-17-16,-18 0 15,0 17-15,0 0 16,0 36 15,0 17-15,0 1-16,0 34 15,0-35-15,0 18 16,0-17-16,0 17 16,0-18-16,0 0 15</inkml:trace>
  <inkml:trace contextRef="#ctx0" brushRef="#br0" timeOffset="55073.2853">12541 9366 0,'18'0'125,"0"0"-125,-18 18 16,35-18-1,0 0-15,-17 0 0,17-18 16,-17 18-16,17 0 16,0 0-16,-17 0 0,17 0 0,0 0 15,18 18 1,-17-18-16,-1 0 0,0 0 15,0 18-15,-17-18 0,35 0 16,-35-18-16,17 18 16,-17 0-16</inkml:trace>
  <inkml:trace contextRef="#ctx0" brushRef="#br0" timeOffset="63153.5514">14817 9437 0,'0'0'0,"0"-18"0,0 36 62,-18-1-46,18 36 0,0-17-16,0 34 15,0-35-15,18 36 16,-18-36-16,0 1 16,17-1-16,-17 0 0,18 18 15,-18-35-15,0 17 16,0-17-16,18-18 15,-36 0 17</inkml:trace>
  <inkml:trace contextRef="#ctx0" brushRef="#br0" timeOffset="63626.5151">14517 9754 0,'17'-17'62,"-17"-1"-62,18 0 16,0-17-16,-1 17 16,1-17-1,0 18-15,-1-36 16,1 53-16,0-18 15,-18 0-15,17 1 0,1-1 16,-1 18 0,1 0-1,0 0 1,-1 0-16,1 18 16,0-1-1,-1 1-15,1 0 16,0-1-16,-1-17 0,1 18 15,0-18-15</inkml:trace>
  <inkml:trace contextRef="#ctx0" brushRef="#br0" timeOffset="66762.052">16087 9507 0,'0'18'31,"17"-18"-15,1 35-16,-18-17 16,0 17-1,18-17-15,-18-1 16,0 19-16,17-1 0,-17 0 0,18-17 16,0 53-16,-18-54 15,17 18-15,-17-17 0,18 17 16,-18-17-1,0 0-15,-18-18 16</inkml:trace>
  <inkml:trace contextRef="#ctx0" brushRef="#br0" timeOffset="67206.6413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 timeOffset="108260.1687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 timeOffset="111474.3781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 timeOffset="113042.667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 timeOffset="113542.6262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 timeOffset="124402.8528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 timeOffset="125069.7225">2170 10495 0,'17'-17'16,"-34"17"-16,-1 0 16,0 35-1,1 18-15,17 0 16,-18 17-16,18 18 0,0 1 15,0 87-15,0-70 16,18 53 0,-1-89-16,36 54 15,-17-72-15,-19-16 0,18-1 16,1-17-16,17-1 16</inkml:trace>
  <inkml:trace contextRef="#ctx0" brushRef="#br0" timeOffset="125482.8345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 timeOffset="125844.4919">2487 10918 0,'0'-35'16,"18"0"0,17-18-1,-17 35-15,-1-17 16,1 0-16,0-18 15,-1 35-15,-17 1 0,0-1 16,18 18-16,-18 18 16,0-1-16,17 1 15,1 17-15,17 36 16,-17-36-16,0 0 0,17 1 16,-35-1-1,18-18-15,-1-17 0</inkml:trace>
  <inkml:trace contextRef="#ctx0" brushRef="#br0" timeOffset="126105.5562">3281 11359 0,'-18'53'16,"1"18"-16,-1-53 16,0 34-16,1-34 15,17 0-15,17-18 16</inkml:trace>
  <inkml:trace contextRef="#ctx0" brushRef="#br0" timeOffset="126545.9627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 timeOffset="127312.5">4092 10372 0,'18'0'16,"0"35"0,-1 0-1,36 18-15,-35 0 16,17 35-16,0-17 16,1 70-1,-19-53-15,1 71 16,-18-89-16,0 54 15,0-71-15,0 0 16,-18-18-16,1 0 0,-19 18 16,19-18-16,-19 1 15,19-19-15,-1 1 16,0 0-16</inkml:trace>
  <inkml:trace contextRef="#ctx0" brushRef="#br0" timeOffset="127941.1656">4851 11042 0,'17'0'31,"36"0"-16,-17 0-15,34 0 16,-35 0 0,18 0-16,-17 0 15,-1 18-15,-35-1 16,-18 19 0</inkml:trace>
  <inkml:trace contextRef="#ctx0" brushRef="#br0" timeOffset="128069.1277">4904 11307 0,'70'0'16,"-35"0"-1,18-18-15,18 0 16,-36 18-16,-17 0 0,-1 0 16</inkml:trace>
  <inkml:trace contextRef="#ctx0" brushRef="#br0" timeOffset="129191.6906">5980 11060 0,'17'0'31,"54"0"-16,-36 17 1,18-17-16,18-17 16,-19 17-16,-16 0 15,-1-18-15,0 18 0,-17 0 16,-36 0-16</inkml:trace>
  <inkml:trace contextRef="#ctx0" brushRef="#br0" timeOffset="129809.0991">7144 10389 0,'0'-35'16,"-18"0"-1,0 35 1,18 35 0,-17 18-16,-1 53 15,18 35-15,0 18 16,0-89-16,18 1 15,17 105 1,18-88 0,0-52-16,-18-1 15,1-35-15,-19 0 16</inkml:trace>
  <inkml:trace contextRef="#ctx0" brushRef="#br0" timeOffset="131483.8536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 timeOffset="131776.9281">8220 10425 0,'0'17'16,"17"19"-16,-17 34 0,0 1 15,18-18-15,-18 17 0,0 89 16,0-106-1,18 17-15,-1 19 16,19-54-16,-19 0 0,18 0 16</inkml:trace>
  <inkml:trace contextRef="#ctx0" brushRef="#br0" timeOffset="132044.2004">8555 11007 0,'-35'53'16,"35"17"-16,0-52 15,70 35 1,-35-36-16,1-17 16,-19 0-16,19 0 0,-1-17 0,0-36 15,-17 35-15,-18-17 16,0 17-16,0-17 0,-35-18 15,-1 35 1,19 1-16,-36-1 16,35 18-16,0 0 0,1 18 15</inkml:trace>
  <inkml:trace contextRef="#ctx0" brushRef="#br0" timeOffset="132517.6647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 timeOffset="133585.6003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 timeOffset="133910.3276">9701 10619 0,'0'-36'15,"18"19"-15,-18-1 0,18-17 16,17-18 0,-17 35-16,-1-17 0,-17 17 15,18 1-15,0-19 0,-18 19 16,17-1-16,1 36 31,-1 35-31,1-36 16,17 36-1,1-17-15,-1-1 16,-17-18-16,-1 1 0,18 17 16</inkml:trace>
  <inkml:trace contextRef="#ctx0" brushRef="#br0" timeOffset="135053.7726">10971 10989 0,'18'0'16,"17"18"-1,1-18-15,34 0 16,-17 0-16,-18 0 16,36 0-16,-53 0 0,17 17 15</inkml:trace>
  <inkml:trace contextRef="#ctx0" brushRef="#br0" timeOffset="135232.5883">11165 10866 0,'0'52'16,"0"1"-16,18 18 16,-18-36-16,18 18 15,-1-35-15,1 17 16</inkml:trace>
  <inkml:trace contextRef="#ctx0" brushRef="#br0" timeOffset="135749.3166">12100 10530 0,'-17'0'0,"-1"18"16,-17 17-16,17 1 16,18-1-16,0 0 0,-18 18 15,36 53-15,-18-53 16,18 0-16,-1 0 16,36 35-16,0 0 15,-35-53-15,17-17 16,18 17-16,-35-35 15,-1 0-15</inkml:trace>
  <inkml:trace contextRef="#ctx0" brushRef="#br0" timeOffset="136043.7973">12524 10566 0,'0'88'16,"0"-53"-1,0 71 1,17-18-16,-17-35 0,0-18 15,18 18-15,-18 18 16,18-53-16,-1 34 16,1-52-16,-18 18 15</inkml:trace>
  <inkml:trace contextRef="#ctx0" brushRef="#br0" timeOffset="136227.0197">12823 11007 0,'0'0'0,"18"0"0,0 0 0,35 0 16,-18-18-16,-17 18 15,17-18-15,0 18 0,-17-17 16</inkml:trace>
  <inkml:trace contextRef="#ctx0" brushRef="#br0" timeOffset="137082.635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 timeOffset="137349.1661">13617 10495 0,'71'35'16,"-1"36"-16,-17-18 15,-17 0-15,34 88 16,1-18-16,-54-70 16,1 53-16,-36-35 15,1-36-15,-36 0 16,35-35-16,-17 18 16,-18-18-1,35 18-15,-17-18 16</inkml:trace>
  <inkml:trace contextRef="#ctx0" brushRef="#br0" timeOffset="138947.7818">14499 10601 0,'18'-18'78,"-18"36"63,0 0-110,0 17-15,0 0-16,0 53 15,0-52-15,17 69 16,-17-52-16,0 53 16,0-70-16,18 52 15,0-53-15,17 18 16,-17-35-16,-1-1 16</inkml:trace>
  <inkml:trace contextRef="#ctx0" brushRef="#br0" timeOffset="139218.4333">14905 11024 0,'-53'36'0,"35"-1"16,18 0-16,18 0 15,17 1-15,1-19 16,34 1-16,-35-18 15,1 0-15,-1 0 16,-17 0-16,17-35 16,-35 17-16,-18 0 0,1 1 15,-19-54-15,-34 36 16,34 17-16,19 1 16,-18 17-1</inkml:trace>
  <inkml:trace contextRef="#ctx0" brushRef="#br0" timeOffset="139618.7988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 timeOffset="139863.7199">15840 10601 0,'-53'0'0,"35"18"16,-17 35-16,35-1 16,0 72-16,18-54 15,34 89 1,-16-88-16,17 35 16,-18-53-16,0-1 15,0-34-15,-17 0 16,0-18-16</inkml:trace>
  <inkml:trace contextRef="#ctx0" brushRef="#br0" timeOffset="140058.6621">16193 10901 0,'17'106'16,"1"-18"0,-1-18-16,1-34 15,-18-19-15,18 1 0,-1 0 16</inkml:trace>
  <inkml:trace contextRef="#ctx0" brushRef="#br0" timeOffset="140198.1098">16492 11077 0,'71'0'15,"-1"0"1,-17 0-16,-17 0 0,-19 0 16</inkml:trace>
  <inkml:trace contextRef="#ctx0" brushRef="#br0" timeOffset="140697.8828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 timeOffset="141109.4792">16880 10813 0,'18'0'16,"0"-18"-1,-18 0-15,17-17 16,1 17-1,-18 1-15,18-18 0,-18 17 16,0-17 0,17 52 15,-17 1-31,18 0 0,0 17 16,17 18-16,-18-36 15,19 36 1,-19-35-16,1 0 0</inkml:trace>
  <inkml:trace contextRef="#ctx0" brushRef="#br0" timeOffset="141604.3503">17463 10583 0,'35'36'16,"0"-1"-1,-17 0-15,52 53 16,-52-35-16,17-17 0,18 52 16,-53-53-1,35 36-15,-35-36 16,0 0-16,-17 18 16,17-35-16,-36-1 15,19 1-15,-1 0 16</inkml:trace>
  <inkml:trace contextRef="#ctx0" brushRef="#br0" timeOffset="142461.1698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 timeOffset="161864.9963">21361 9525 0,'17'0'63,"1"18"-63,0-1 15,35 36-15,-18-18 16,0 18-16,0-17 0,18 17 16,35 35-16,-35-53 15,0 0-15,-17 1 16,-1-19-16,0 1 0,-17 0 16,35-1-16,-36 1 15,1-18-15,-18-18 16,-18 1-16</inkml:trace>
  <inkml:trace contextRef="#ctx0" brushRef="#br1" timeOffset="162269.8259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 timeOffset="168242.815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 timeOffset="181668.2907">1817 13035 0,'0'-17'31,"-18"17"-31,1 0 16,34 0 15,54 17-15,-36-17-1,71 0-15,-53 0 16,70-17-16,-70 17 15,35-18-15,-52 18 16,-1-18 0,-53 18-1</inkml:trace>
  <inkml:trace contextRef="#ctx0" brushRef="#br1" timeOffset="181968.7317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 timeOffset="182209.3973">2769 13106 0,'-35'-53'16,"0"0"-1,-18 35 1,18 36-1,17 0-15,18 52 16,18 36-16,-1-53 16,54 88-1,-54-88-15,36 17 16,-53-34-16,18 17 16,-36-36-16</inkml:trace>
  <inkml:trace contextRef="#ctx0" brushRef="#br1" timeOffset="182324.3814">2558 13511 0,'35'-17'16,"35"-1"-1,19 0-15,-54 1 0,18 17 16,-18-18 0</inkml:trace>
  <inkml:trace contextRef="#ctx0" brushRef="#br1" timeOffset="183380.943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 timeOffset="184060.5024">4763 13159 0,'-18'0'16,"36"0"-16,-1 0 15,36 0 1,-18 0-16,1 0 0,-1 0 16,0 0-16,18 0 15,-35 0-15,-1 17 16</inkml:trace>
  <inkml:trace contextRef="#ctx0" brushRef="#br1" timeOffset="184216.0357">4763 13370 0,'52'0'15,"19"0"1,-36 0-16,18 0 16,-18 0-16,1 18 15</inkml:trace>
  <inkml:trace contextRef="#ctx0" brushRef="#br1" timeOffset="184775.7518">5468 12876 0,'0'18'32,"0"17"-32,18-17 15,-18 53 1,0-36-16,0 0 0,0 18 0,0 0 16,17 0-1,-17 35-15,0-53 0,18 1 16,-18 16-16,18-16 15,-18-19-15,17-17 16,1 0 0,0-17-16</inkml:trace>
  <inkml:trace contextRef="#ctx0" brushRef="#br1" timeOffset="184999.0123">6068 13053 0,'17'0'16,"1"0"-1,0 0-15</inkml:trace>
  <inkml:trace contextRef="#ctx0" brushRef="#br1" timeOffset="185115.5813">6191 13388 0</inkml:trace>
  <inkml:trace contextRef="#ctx0" brushRef="#br1" timeOffset="187862.3975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 timeOffset="188114.6005">8061 12841 0,'-35'35'16,"17"89"-1,18-18 1,18-36-16,-1 36 16,1-71-16,17 1 0,-17-1 15,17 18-15,0-36 16,1 1-16</inkml:trace>
  <inkml:trace contextRef="#ctx0" brushRef="#br1" timeOffset="188497.2332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 timeOffset="189047.5363">8290 13053 0,'18'0'16,"17"-35"-1,-17-1-15,-1 19 16,1-1-16,17-35 16,-35 35-16,18 1 15,-18-1-15,18 36 31,-1-1-15,1 19 0,0-19-16,17 19 15,-17-1-15,-1-17 0</inkml:trace>
  <inkml:trace contextRef="#ctx0" brushRef="#br1" timeOffset="189236.0829">8855 13300 0,'0'53'16,"-18"-18"0,0 0-1,1 0-15</inkml:trace>
  <inkml:trace contextRef="#ctx0" brushRef="#br1" timeOffset="189675.6222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 timeOffset="189949.4259">9684 12859 0,'70'88'16,"-34"-17"-1,34 52-15,1 0 16,-71-70-16,17 18 16,-17-18-16,-17 35 15,-1-53-15,0 1 0,1-19 16,-18 1-16,-18 0 16</inkml:trace>
  <inkml:trace contextRef="#ctx0" brushRef="#br1" timeOffset="190860.8423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 timeOffset="192497.2758">10460 13070 0,'18'18'0,"34"0"16,-16-18-1,-1 0-15,36 0 16,-1 0-16,-35-18 15</inkml:trace>
  <inkml:trace contextRef="#ctx0" brushRef="#br1" timeOffset="192619.9244">10548 13264 0,'71'18'15,"17"0"1,0-18-1,-35-18-15</inkml:trace>
  <inkml:trace contextRef="#ctx0" brushRef="#br1" timeOffset="192923.4656">11289 13159 0,'18'0'16,"34"17"-1,-34-17-15,53 18 16,-36-18-16,0 0 0,-17 18 16,17-18-1,-17 17-15</inkml:trace>
  <inkml:trace contextRef="#ctx0" brushRef="#br1" timeOffset="194331.1303">12330 12771 0,'0'-18'16,"17"36"15,-17 70-16,0-35-15,18 0 16,-18 70-16,0-70 16,0 53-1,18-36-15,-1-17 16,-17-35-16,18 0 16,-1-18-16</inkml:trace>
  <inkml:trace contextRef="#ctx0" brushRef="#br1" timeOffset="194602.6225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 timeOffset="195003.3683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 timeOffset="195449.1526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 timeOffset="195787.6509">13511 12859 0,'0'-18'16,"36"0"-16,-19 1 16,19-18-16,-19 17 15,19-17 1,-1-1-16,-35 19 0,17-1 16,1 18-1,-18 18-15,18 17 16,-1 0-16,19 36 15,-19-18-15,19 0 16,-19-18-16,1-17 16,-1 17-16,-17-17 0,18-18 15</inkml:trace>
  <inkml:trace contextRef="#ctx0" brushRef="#br1" timeOffset="199085.8529">12488 11677 0,'-17'0'16,"-1"0"0,18 18 15,18-18-15,-1 0-1,1 0-15,53 17 16,-19-17-16,19 0 0,0 0 15,123 0-15,-106 0 16,18-17-16,88-1 16,-89 18-16,-16 0 0,52-18 15,-88 18-15,17 0 16,-52 18-16,-53-18 31</inkml:trace>
  <inkml:trace contextRef="#ctx0" brushRef="#br1" timeOffset="215686.4443">15205 13106 0,'-18'0'15,"0"0"1,36 0 0,0 0-1,17 0 1,18 0-16,0 0 0,70 0 15,-52 0-15,-1 0 0,72-18 16,-72 18 0,-17 0-16,-18 0 0,1-18 15,16 18-15</inkml:trace>
  <inkml:trace contextRef="#ctx0" brushRef="#br1" timeOffset="215996.7739">15416 12859 0,'-17'17'31,"-1"1"-31,-52 17 16,34-17-16,-70 35 15,71-35-15,-35 34 16,34-34-16,36 0 16,-17-1-16,34 1 0,19 17 15,17 1-15,52-1 16,-52-18-16,53 1 15</inkml:trace>
  <inkml:trace contextRef="#ctx0" brushRef="#br1" timeOffset="222298.9008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 timeOffset="222797.7796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 timeOffset="222951.2148">18309 13018 0,'18'0'0,"-1"0"16,36 0-16,-35 17 16,17-17-16,36 0 15,-54-17-15,19 17 0,-19 0 16,-17-18-16,18 18 16</inkml:trace>
  <inkml:trace contextRef="#ctx0" brushRef="#br1" timeOffset="223127.6297">18486 12823 0,'0'106'16,"17"0"-1,1-53-15,-1-18 0,36 36 16,0-18-1</inkml:trace>
  <inkml:trace contextRef="#ctx0" brushRef="#br1" timeOffset="224200.7893">19403 12559 0,'0'18'16,"17"52"-1,1 1-15,0 52 16,-1-70-16,-17 0 16,18 0-16,0-18 0,-1 18 15,1 0 1,0-35-16,17-1 16</inkml:trace>
  <inkml:trace contextRef="#ctx0" brushRef="#br1" timeOffset="224461.9429">19756 12947 0,'0'18'16,"0"-1"0,17 1-16,-17 0 0,18-18 0,17 17 15,-17-17-15,-1 0 16,36 0-16,-35 0 15,0-17-15,-1-19 16,-17 19-16,0-1 0,0 0 16,-17-17-16,-1 17 15,0 1-15,1-1 0,-1 18 16,-17 0-16,17 0 16,0 18-16</inkml:trace>
  <inkml:trace contextRef="#ctx0" brushRef="#br1" timeOffset="224850.9707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 timeOffset="225255.8907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 timeOffset="225533.9239">20620 12612 0,'0'-18'0,"0"1"16,18-1-16,-1 0 15,1 1-15,-1 17 16,36-18-16,-35 0 16,0 18-16,-1-17 15,1 17-15,-18 17 31,18 19-31,-1-1 16,1-17-16,-1 17 0,1-35 16,0 17-16</inkml:trace>
  <inkml:trace contextRef="#ctx0" brushRef="#br1" timeOffset="226202.2569">21925 12506 0,'0'-18'16,"0"36"-1,0 53 1,0-19-16,0 19 0,0-18 16,18 70-16,-18-70 15,17 36-15,1-54 16,0-18-16,17 1 16,-17-18-16</inkml:trace>
  <inkml:trace contextRef="#ctx0" brushRef="#br1" timeOffset="226775.0176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 timeOffset="227769.4842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 timeOffset="228204.4536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 timeOffset="228530.7079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 timeOffset="230211.932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 timeOffset="230857.2629">24007 13018 0,'0'35'16,"0"-18"-16,0 1 0,0 17 0,-18 1 16,18-19-1,-18 19-15,1-19 16</inkml:trace>
  <inkml:trace contextRef="#ctx0" brushRef="#br1" timeOffset="231686.1185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 timeOffset="232092.6292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 timeOffset="232235.8263">25647 12947 0,'18'-18'15,"35"-17"1,-1 17 0,1 18-16,-17 0 15,-19 0-15,1-17 16</inkml:trace>
  <inkml:trace contextRef="#ctx0" brushRef="#br1" timeOffset="232379.6966">25788 12647 0,'0'18'0,"18"70"15,-18-53-15,17 18 0,1 0 16,17 53-16,-17-71 15,17 36 1</inkml:trace>
  <inkml:trace contextRef="#ctx0" brushRef="#br1" timeOffset="233047.5445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 timeOffset="233338.016">26688 12612 0,'0'-18'16,"17"18"-1,1-17-15,0-1 0,17-17 16,0 17-16,-17 0 0,-1-35 15,1 36-15,0 17 16,-18-18 0,17 18-16,-17 18 0,36 35 15,-19-36-15,1 19 16,17 17-16,-17-18 16,17-18-16,0 1 15</inkml:trace>
  <inkml:trace contextRef="#ctx0" brushRef="#br1" timeOffset="234012.5882">27869 12365 0,'0'18'15,"0"17"1,0 0-16,18 18 0,0 53 16,-18-53-16,17-18 15,-17 53-15,0-17 16,0-36-16,0-17 15,0-1 1</inkml:trace>
  <inkml:trace contextRef="#ctx0" brushRef="#br1" timeOffset="234993.641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 timeOffset="235112.6118">29580 12929 0</inkml:trace>
  <inkml:trace contextRef="#ctx0" brushRef="#br1" timeOffset="239359.5929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 timeOffset="240357.6172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 timeOffset="244431.6593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 timeOffset="245966.4164">24888 13635 0,'18'0'16,"0"0"-1,17 18 1,-17-18-16,35 0 16,-36 0-16,36 0 15</inkml:trace>
  <inkml:trace contextRef="#ctx0" brushRef="#br1" timeOffset="246555.3749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 timeOffset="255850.5379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 timeOffset="256115.0563">2858 14605 0,'0'-18'0,"-36"-17"16,19 17-16,-19 1 15,19-1-15,-1 18 0,-17 35 16,17 1 0,18-1-16,0 0 15,0 18-15,0 0 0,18 53 16,-1-53-16,19 53 16,-19-71-16,1 18 15,-18-35-15,-18-18 16,1 0-1</inkml:trace>
  <inkml:trace contextRef="#ctx0" brushRef="#br1" timeOffset="256237.9242">2593 14940 0,'70'18'16,"36"-1"-16,-17 1 15,-54-18-15,0 0 16,0 0-1</inkml:trace>
  <inkml:trace contextRef="#ctx0" brushRef="#br1" timeOffset="256983.955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 timeOffset="257171.0307">4639 14746 0,'53'18'15,"18"-18"1,17 0 0,-71 0-16,36 0 15</inkml:trace>
  <inkml:trace contextRef="#ctx0" brushRef="#br1" timeOffset="257300.0033">4727 14870 0,'18'17'0,"17"-17"16,0 18-16,1-18 16,52-18-16,-53 18 15,36-17-15</inkml:trace>
  <inkml:trace contextRef="#ctx0" brushRef="#br1" timeOffset="257683.8485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 timeOffset="258033.5176">6315 14499 0,'17'18'16,"19"-1"0,-36 1-16,0 0 0</inkml:trace>
  <inkml:trace contextRef="#ctx0" brushRef="#br1" timeOffset="258156.7172">6385 14905 0,'36'18'16,"-19"-1"0</inkml:trace>
  <inkml:trace contextRef="#ctx0" brushRef="#br1" timeOffset="261683.2818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 timeOffset="264175.3702">8026 11800 0,'-18'-17'16,"18"-1"-1,-18 1-15,18-1 16,18 18 15,17 18-15,-17-1 0,0 18-16,-1-17 0,54 17 15,-54 1-15,54 17 16,-36-36-1,1 18-15,-19-17 0,18 0 0,1 17 16,-19-17 0,-34-18-1</inkml:trace>
  <inkml:trace contextRef="#ctx0" brushRef="#br1" timeOffset="264485.8616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 timeOffset="266153.653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 timeOffset="267188.8416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 timeOffset="268495.0468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 timeOffset="268907.0652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 timeOffset="269183.9576">8378 14517 0,'0'-35'16,"18"-1"-16,-18 1 0,18 17 16,-1 1-16,1-1 15,0 18-15,-1 0 16,1 0-16,0 0 0,-1 35 15,1-35-15,17 36 16,-17-19 0,-1 1-1,1 0-15,-18-1 16,18 1-16</inkml:trace>
  <inkml:trace contextRef="#ctx0" brushRef="#br1" timeOffset="269451.1723">8961 14940 0,'0'35'16,"0"-17"-16,-18 17 15,18-17-15,-18-18 0,18 18 16,0-36 0</inkml:trace>
  <inkml:trace contextRef="#ctx0" brushRef="#br1" timeOffset="269902.5775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 timeOffset="270158.7076">9578 14376 0,'70'17'16,"1"72"-16,-36-37 16,1 1-16,17 71 15,-36-54-15,1 36 16,-18-53-16,-18 18 15,1-36-15,-19 0 16,1-17-16,0 0 16,-1-1-16</inkml:trace>
  <inkml:trace contextRef="#ctx0" brushRef="#br1" timeOffset="270863.434">10583 14640 0,'18'0'16,"35"0"0,-18-17-16,36 17 15,-36-18-15,0 18 0,1 18 16</inkml:trace>
  <inkml:trace contextRef="#ctx0" brushRef="#br1" timeOffset="271001.7652">10636 14958 0,'36'0'0,"34"17"15,-35-34-15,36-1 16,-18 1-1,0-1-15</inkml:trace>
  <inkml:trace contextRef="#ctx0" brushRef="#br1" timeOffset="271587.0516">11536 14676 0,'-18'0'16,"36"0"-1,-1 0-15,19 0 16,52 0-16,-35-18 16,17 18-1,-34 0-15,17 0 16,-36 0-16,1-18 16</inkml:trace>
  <inkml:trace contextRef="#ctx0" brushRef="#br1" timeOffset="275189.335">12488 14358 0,'0'-18'0,"0"1"0,0-1 16,0 1 0,0-1-16,0 36 15,18 17 1,-18 18-16,18 53 15,-18-54-15,0 72 16,0-71-16,17 0 16,-17-18-16,18-17 15,17 35-15,-17-53 16,17 17-16</inkml:trace>
  <inkml:trace contextRef="#ctx0" brushRef="#br1" timeOffset="275456.5329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 timeOffset="275851.7704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 timeOffset="276202.8156">13776 14199 0,'-18'36'31,"18"-19"-31,-17 36 0,17-18 0,0 18 15,0 0-15,17 35 16,-17-35-16,18 0 16,35 35-16,-35-52 15,34 17-15,-34-18 16,0-35-16,17 18 16,-17-18-16</inkml:trace>
  <inkml:trace contextRef="#ctx0" brushRef="#br1" timeOffset="276435.178">14093 14323 0,'0'53'16,"18"35"-1,0 18 1,-18-71-16,0 18 0,17-18 16,-17 36-16,18-54 15,-18 1-15,18 0 16,-1-18-16</inkml:trace>
  <inkml:trace contextRef="#ctx0" brushRef="#br1" timeOffset="276564.1399">14323 14640 0,'35'0'16,"-17"0"-1,35 0-15,-36 0 16,1 0-16,0 0 16</inkml:trace>
  <inkml:trace contextRef="#ctx0" brushRef="#br1" timeOffset="276991.3925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 timeOffset="277358.2973">14605 14358 0,'0'-18'16,"18"-17"-16,-1 0 15,1 0-15,-18 17 16,18 0-1,-1 1-15,-17-1 16,0 0-16,18 18 0,-18 18 16,0 0-1,17 17-15,1 18 16,0-35-16,17 17 16,0-18-16,-17 1 0,17 17 15,-17-17-15,0 0 16</inkml:trace>
  <inkml:trace contextRef="#ctx0" brushRef="#br1" timeOffset="277648.976">14958 14058 0,'0'-17'16,"17"34"0,19 18-1,-19-17-15,54 70 16,-53-35-16,17 0 0,18 71 16,-18-71-16,-17 52 15,-1-52-15,-34 35 16,-1-52-1,-35 34-15,18-34 16,-53 17-16,52-18 16</inkml:trace>
  <inkml:trace contextRef="#ctx0" brushRef="#br1" timeOffset="284673.0515">16228 14570 0,'-18'0'0,"1"0"16,34 0 0,36 0-1,35 0 1,-35 0-16,53 0 15,-53 0-15,53-18 16,-53 18-16,0 0 16,-53-18-1,-18 18 1</inkml:trace>
  <inkml:trace contextRef="#ctx0" brushRef="#br1" timeOffset="284933.6542">16439 14393 0,'0'-17'16,"-17"17"-1,-1 17-15,-35 1 16,18 0 0,0 17-16,-36 18 15,54-36-15,-36 36 16,53-35-16,0 17 15,17-17-15,71 17 16,-35-35-16,36 18 16,-54-18-16,35 17 15,-52 1-15,0-18 16</inkml:trace>
  <inkml:trace contextRef="#ctx0" brushRef="#br1" timeOffset="285560.8648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 timeOffset="286018.724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 timeOffset="286158.1126">18733 14623 0,'35'0'16,"18"-18"-1,-36 18-15,72-18 0,-72 18 16,36-17 0</inkml:trace>
  <inkml:trace contextRef="#ctx0" brushRef="#br1" timeOffset="286317.7718">18856 14429 0,'18'53'0,"17"70"16,0-17-16,-17-53 15,-1-18-15,19 36 16,-19-36 0</inkml:trace>
  <inkml:trace contextRef="#ctx0" brushRef="#br1" timeOffset="291289.5366">19808 14323 0,'0'-18'0,"18"1"16,0 17-1,-18-18-15,17 18 16,-17 35 31,0-17-47,0 17 0,0 53 16,0-52-16,18-1 15,-18 18-15,18-18 16,-18 0-16,17 18 15,-17-18-15,0 1 16,0-19-16,18 1 16,-18 0-16</inkml:trace>
  <inkml:trace contextRef="#ctx0" brushRef="#br1" timeOffset="292008.2434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 timeOffset="292436.0238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 timeOffset="293115.4022">21167 14217 0,'17'-18'16,"-17"36"15,18 35-15,-18-18-16,0 71 15,18-53-15,-18 53 16,0-71-16,17 36 16,-17-54-16,18 18 15,-18-17-15,18-18 16,-18-18-16</inkml:trace>
  <inkml:trace contextRef="#ctx0" brushRef="#br1" timeOffset="293268.8632">21361 14534 0,'17'-17'15,"1"17"1,35 0-16,-35 0 15,17 0-15,0 0 16</inkml:trace>
  <inkml:trace contextRef="#ctx0" brushRef="#br1" timeOffset="293655.2344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 timeOffset="293949.2212">21661 14217 0,'17'0'31,"18"-18"-15,-17 1-16,35-1 15,-18 0-15,1 1 16,-19-19-1,1 36-15,-18 18 16,18 17 0,-18 1-16,35 34 15,-18-34 1,-17-19-16,36 36 0,-19-53 16</inkml:trace>
  <inkml:trace contextRef="#ctx0" brushRef="#br1" timeOffset="294649.7156">22754 14270 0,'0'0'0,"0"18"31,0 52-15,0-35-16,0 18 0,18 53 15,-18-53-15,0 0 16,17 17-16,1-34 15,-18-1-15,18-17 0,-18-1 16,35-17-16,-17 0 16</inkml:trace>
  <inkml:trace contextRef="#ctx0" brushRef="#br1" timeOffset="295450.1896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 timeOffset="295751.1602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 timeOffset="296334.8704">24924 14764 0,'17'17'16,"1"-17"0,0 0-16,-1 0 0,1 0 15</inkml:trace>
  <inkml:trace contextRef="#ctx0" brushRef="#br1" timeOffset="296485.8899">25294 14764 0,'18'0'0,"-1"0"15,-17-18-15,18 18 0,0 0 16,-1 0-16</inkml:trace>
  <inkml:trace contextRef="#ctx0" brushRef="#br1" timeOffset="296590.2512">25559 14746 0,'0'-18'0</inkml:trace>
  <inkml:trace contextRef="#ctx0" brushRef="#br1" timeOffset="296734.1616">25894 14781 0,'35'0'15,"-35"-17"16</inkml:trace>
  <inkml:trace contextRef="#ctx0" brushRef="#br1" timeOffset="297725.2513">11836 15152 0,'0'17'16,"-18"-17"-16,18 18 0,0 17 16,-18-17-16,18 17 0,0 1 15,0-19-15,0 18 16,0-17-16,18 0 0,-18-1 0,18 19 16,-1-36-16,-17 17 15</inkml:trace>
  <inkml:trace contextRef="#ctx0" brushRef="#br1" timeOffset="297997.0566">11553 15293 0,'0'-18'15,"36"-17"1,-19 17-16,19-35 15,-1 1 1,-17 34-16,-1 0 0,1 18 16,0-17-16,-1-1 15,1 36 1,-1 17 0,1-17-16,17 34 15,-17-34-15,35 17 16,-18-17-16,18 0 15</inkml:trace>
  <inkml:trace contextRef="#ctx0" brushRef="#br1" timeOffset="300539.3938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 timeOffset="301044.207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 timeOffset="301205.4965">27764 14587 0,'35'0'16,"-17"0"-16,52 0 0,-35 0 16,18 0-16,0-17 15,-18 17-15,36-18 16,-53 18-16,-36-18 16</inkml:trace>
  <inkml:trace contextRef="#ctx0" brushRef="#br1" timeOffset="301379.591">27958 14305 0,'17'53'16,"1"35"0,-18 18-16,18-35 15,-18-18-15,17-1 0,1 19 16,-1-36-16,1 1 15</inkml:trace>
  <inkml:trace contextRef="#ctx0" brushRef="#br1" timeOffset="303102.2438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 timeOffset="303458.9596">28910 14323 0,'-17'0'16,"34"-18"-16,1 18 15,-18-17-15,35-1 16,-17 0 0,-18 1-16,35-19 15,-35 19-15,18-19 16,-1 19-16,-17-19 15,18 36-15,0 0 16,-1 18 0,1 35-16,-1-18 15,1-17-15,0 17 0,17 1 16,0-19-16,1 18 16</inkml:trace>
  <inkml:trace contextRef="#ctx0" brushRef="#br1" timeOffset="304415.809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 timeOffset="304842.7547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 timeOffset="305182.0816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 timeOffset="305416.1595">31291 14146 0,'-17'71'0,"17"35"16,17-36-1,-17 54-15,18-71 16,0 17-16,-18-17 0,35 35 15,-17-52-15,-1-1 16,-17-17-16,18-1 16,-18-34-16,18-1 15</inkml:trace>
  <inkml:trace contextRef="#ctx0" brushRef="#br1" timeOffset="305621.5009">31538 14164 0,'0'106'15,"18"-36"-15,-18 72 16,0-72-16,0-17 0,18 70 16,-1-17-1,1-70-15,-18-1 16,0-17-16,0-1 0,0 1 15</inkml:trace>
  <inkml:trace contextRef="#ctx0" brushRef="#br1" timeOffset="316761.7076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 timeOffset="320893.4384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 timeOffset="336024.9708">18680 10989 0,'-18'0'31,"36"0"32,52 18-48,-17-18-15,71 0 16,-54 0-16,71 17 16,-70-17-16,70 0 15,-71 0-15,54-17 16,-71 17-1,17-18-15,-34 18 16,-36-18-16</inkml:trace>
  <inkml:trace contextRef="#ctx0" brushRef="#br0" timeOffset="336468.9377">19032 10795 0,'-53'18'16,"-17"-1"-1,17 1-15,-18 17 16,36-35-16,-53 35 15,70-17-15,-35 17 16,36-17-16,17 17 16,17 1-16,36-1 15,-17-17-15,-1 17 16,18-18-16,35 19 16,-70-19-16,17 19 0,-35-19 15</inkml:trace>
  <inkml:trace contextRef="#ctx0" brushRef="#br0" timeOffset="391799.5576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 timeOffset="401152.7543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 timeOffset="401559.0831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 timeOffset="401859.3076">2699 16933 0,'-88'18'16,"35"-18"-16,0 18 15,17-1-15,54 1 16,-18 0-16,71 17 15,17 0-15,-53-17 16,53-1-16,-52 1 16,-19 0-1,1-1-15,-36 19 16,-17-19-16,-36 1 16,36-1-16,-53-17 15,53 0-15,-1-17 16,19-1-16</inkml:trace>
  <inkml:trace contextRef="#ctx0" brushRef="#br0" timeOffset="402052.7076">3052 17039 0,'52'0'15,"1"0"1,36-17 0,-54 17-16,18-36 15,-36 19-15</inkml:trace>
  <inkml:trace contextRef="#ctx0" brushRef="#br0" timeOffset="402248.931">3175 16933 0,'0'106'16,"0"-53"-16,18 35 15,-18-52-15,17-1 16,1-18-16,-18 19 0,18-19 15</inkml:trace>
  <inkml:trace contextRef="#ctx0" brushRef="#br0" timeOffset="402970.7191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 timeOffset="403431.2957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 timeOffset="403617.2204">5592 16686 0,'-36'71'0,"19"0"16,17-19 0,35-16-16,18-19 15,35-17 1,-17-17-1,-36-1-15</inkml:trace>
  <inkml:trace contextRef="#ctx0" brushRef="#br0" timeOffset="403776.9514">5786 16739 0,'-18'0'16,"71"0"15,-36 0-31,19 0 16,-1 0-16,53-17 0,-52-1 15,34-17 1,-52 35-16,-18-18 16,17 0-16</inkml:trace>
  <inkml:trace contextRef="#ctx0" brushRef="#br0" timeOffset="403970.5367">5997 16545 0,'0'53'16,"18"35"-1,-18 18-15,0-70 0,0-1 16,35 18 0,-17-36-16,35-34 15,-36-1-15</inkml:trace>
  <inkml:trace contextRef="#ctx0" brushRef="#br0" timeOffset="404120.8466">6279 16739 0,'18'53'16,"0"-17"-1,-18-19-15,17-17 0,19 0 16,-1-17-1,-35-1-15</inkml:trace>
  <inkml:trace contextRef="#ctx0" brushRef="#br0" timeOffset="404228.3091">6332 16457 0,'0'-18'15,"18"18"1</inkml:trace>
  <inkml:trace contextRef="#ctx0" brushRef="#br0" timeOffset="404767.3871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 timeOffset="405045.7686">6879 16916 0,'0'17'15,"0"1"-15,-17-18 16,34 0 0,1-35-1,-18 17-15,17 0 16,36-34-16,-35 34 16,35-17-16,-35 35 15,17 17-15,-18 1 16,1 17-16,0 0 15,-1 18 1,1-35-16,0 17 16,-1-17-16,1-18 15</inkml:trace>
  <inkml:trace contextRef="#ctx0" brushRef="#br0" timeOffset="405373.8852">7620 16351 0,'0'18'16,"0"0"-1</inkml:trace>
  <inkml:trace contextRef="#ctx0" brushRef="#br0" timeOffset="405505.834">7691 16739 0,'17'18'16,"-17"-36"15</inkml:trace>
  <inkml:trace contextRef="#ctx0" brushRef="#br0" timeOffset="408686.6856">8573 16069 0,'-18'0'78,"0"0"-62,1 0-1,-1 0-15,0 0 16,36 0 31,53-18-47,-36 18 16,18 0-16,53 0 15,-36 0-15,-17-17 0,53 17 16,-71 0-16,18 0 15,0 0 1,-18 0-16,-17-18 16,0 18-16,-36 0 15,0 0-15,-17 18 16,0-18-16</inkml:trace>
  <inkml:trace contextRef="#ctx0" brushRef="#br0" timeOffset="408981.2404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 timeOffset="409324.0226">9543 16193 0,'-36'-18'16,"19"36"0,-1-18-16,-17 52 15,35-16-15,-18 17 16,18 0-16,-17 70 15,34-70-15,1 0 16,-1 0-16,36 53 16,-35-71-16,17 0 0,1 0 15,-19-17-15,36 0 16,-35-1-16,-1-17 16</inkml:trace>
  <inkml:trace contextRef="#ctx0" brushRef="#br0" timeOffset="410388.9123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 timeOffset="410584.7071">10724 16775 0,'0'17'16,"-17"19"-16,-1-1 15,-17 18-15,17-18 16,1-17-16,-1-1 16,18 1-16</inkml:trace>
  <inkml:trace contextRef="#ctx0" brushRef="#br0" timeOffset="411051.1475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 timeOffset="411341.4521">11236 16034 0,'53'35'15,"-18"-17"1,0 17-16,71 53 15,-70-35-15,52 71 16,-53-54-16,-17 1 0,17 70 16,-35-88-16,-35 70 15,17-70-15,-53 35 16,36-70 0,-35 17-1,17-35-15</inkml:trace>
  <inkml:trace contextRef="#ctx0" brushRef="#br0" timeOffset="413129.0234">12030 16492 0,'17'-17'31,"1"17"-15,53 0-1,-36-18-15,53 18 0,-53 0 16,36-18-1,-53 18-15,17 18 16</inkml:trace>
  <inkml:trace contextRef="#ctx0" brushRef="#br0" timeOffset="413264.0033">12083 16792 0,'88'0'16,"-35"0"-16,0 0 15,35-35 1,-53 17-16,0 18 0</inkml:trace>
  <inkml:trace contextRef="#ctx0" brushRef="#br0" timeOffset="413938.7191">13335 15769 0,'-18'0'16,"18"18"-1,0 17 1,0 36-1,18-18-15,-18 17 16,18-35-16,-1 18 16,1-35-16,0 35 15,-18-35-15,-36 17 16</inkml:trace>
  <inkml:trace contextRef="#ctx0" brushRef="#br0" timeOffset="414132.6092">12982 16387 0,'-17'0'0,"34"0"16,1 0-16,70-18 15,-17 0 1,105 1-16,-70-1 16,0 0-16,70 1 15,-105 17-15,-18 0 0,52 0 16,-87 0-1,0 0-15,-18 17 16</inkml:trace>
  <inkml:trace contextRef="#ctx0" brushRef="#br0" timeOffset="414683.4507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 timeOffset="415779.1813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 timeOffset="417563.2652">14623 17022 0,'-18'0'15,"0"0"-15,18 35 16,0-18-1,0 19-15,18-19 16,-18 19-16,18-36 16,-1 17-16,-17-34 31</inkml:trace>
  <inkml:trace contextRef="#ctx0" brushRef="#br0" timeOffset="417730.5346">14605 16880 0,'0'-17'15,"0"-1"1,18 1 0,-1-1-16,1 18 15,0 0-15,-1 0 16,1 0-16</inkml:trace>
  <inkml:trace contextRef="#ctx0" brushRef="#br0" timeOffset="417907.8743">14887 16951 0,'18'0'31,"0"0"-15,-1 0-16,1 0 0,-1 0 16</inkml:trace>
  <inkml:trace contextRef="#ctx0" brushRef="#br0" timeOffset="418034.4052">14834 17074 0,'36'0'15,"-19"0"-15,1 0 0,52-17 16,-52 17 0,17-18-16,1 18 0</inkml:trace>
  <inkml:trace contextRef="#ctx0" brushRef="#br0" timeOffset="418207.52">15275 16969 0,'0'17'16,"0"1"-16,18 0 15,-18-1-15,18 18 16,-1-17 0,1-18-1</inkml:trace>
  <inkml:trace contextRef="#ctx0" brushRef="#br0" timeOffset="419192.5169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 timeOffset="419976.2584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 timeOffset="420622.1892">16686 15804 0,'-17'0'16,"-1"18"-1,-17 53 1,35-36-16,-18 18 0,18 17 16,0 54-16,0-54 15,18 54-15,-1-89 16,1 0-16,17 36 16,1-53-16,-19-1 15,19 1-15,-19 0 16</inkml:trace>
  <inkml:trace contextRef="#ctx0" brushRef="#br0" timeOffset="421445.6461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 timeOffset="421845.1079">17092 15893 0,'0'0'0,"0"-18"16,0 0-1,18 1-15,-18-1 16,0-17 0,17 17-16,-17 1 15,18 17-15,-18-18 16,18 18-1,-1 0-15,1 18 16,0-1-16,-1 1 16,1 17-16,17 0 15,-35 1-15,35-1 16,-35-17-16,0-1 0,0 1 16,0-1-1,0 1-15</inkml:trace>
  <inkml:trace contextRef="#ctx0" brushRef="#br0" timeOffset="422334.2882">17709 15699 0,'-17'-18'15,"-1"18"-15,1 0 16,-1 18-16,0 17 15,1 35 1,17-34-16,17 34 0,-17-34 16,18-1-16,17 0 0,18 0 15,-35-17-15,35-18 16,-36 0 0,19 0-16,-19-18 15</inkml:trace>
  <inkml:trace contextRef="#ctx0" brushRef="#br0" timeOffset="422472.7412">17868 15928 0,'18'35'16,"-18"36"0,17-36-1,1-17 1</inkml:trace>
  <inkml:trace contextRef="#ctx0" brushRef="#br0" timeOffset="422630.0286">17921 15787 0,'-18'0'16,"36"0"-1,-18-18 1</inkml:trace>
  <inkml:trace contextRef="#ctx0" brushRef="#br0" timeOffset="422813.0073">18098 15716 0,'17'36'15,"1"-19"-15,17 36 16,-17-35-16,-1 17 16,-17 0-16,0 18 15,0-35-15,-35 35 16,17-36-16</inkml:trace>
  <inkml:trace contextRef="#ctx0" brushRef="#br0" timeOffset="423313.9137">18380 16439 0,'0'18'31,"0"0"-15,0 17 0,-18 0-16,0-17 0,-17 17 15,35-17 1,-17-18-16</inkml:trace>
  <inkml:trace contextRef="#ctx0" brushRef="#br0" timeOffset="423758.6823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 timeOffset="425471.0532">19156 15769 0,'-18'0'15,"18"18"16,-17 17-31,17 0 16,0 54-16,17-54 16,1 35-16,-18-34 15,53 17 1,-36-18-16,19-17 16,-1-1-16,0-34 15,-17 17-15</inkml:trace>
  <inkml:trace contextRef="#ctx0" brushRef="#br0" timeOffset="425622.8131">19350 16034 0,'0'17'16,"0"19"-1,0-19-15,18 1 0,-1 0 16,1-1-16,-1-17 15</inkml:trace>
  <inkml:trace contextRef="#ctx0" brushRef="#br0" timeOffset="425772.3186">19420 15875 0,'-17'-18'15,"34"18"1</inkml:trace>
  <inkml:trace contextRef="#ctx0" brushRef="#br0" timeOffset="425971.9314">19509 15857 0,'0'18'0,"17"0"16,1-1-16,-18 1 16,18 0-16,17 34 15,-18-16-15,-17-19 0,18 36 16,-18-35-16,0 0 16,0-1-16,-18-17 0,18 18 15</inkml:trace>
  <inkml:trace contextRef="#ctx0" brushRef="#br0" timeOffset="426382.8507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 timeOffset="427650.711">17463 17304 0,'0'-18'16,"17"18"-1,-17 18 1,0-1 0,0 19-16,0-19 15,0 36-15,0-17 0,18 34 0,-18-17 16,0 70 0,17-70-16,-17-17 0,18 34 15,0-35-15,-1-17 16,1 17-16,-18-17 15,0-36 17</inkml:trace>
  <inkml:trace contextRef="#ctx0" brushRef="#br0" timeOffset="428146.5254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 timeOffset="432655.7028">10213 17410 0,'0'0'0,"0"17"15,-18 36 1,18 0-16,0 71 16,0-72-1,0 1-15,0 53 16,0-71-16,18 36 15,-18-53-15,0-1 16,0 1-16,18-36 16,-1 1-16</inkml:trace>
  <inkml:trace contextRef="#ctx0" brushRef="#br0" timeOffset="432996.0496">9984 17604 0,'-36'0'15,"19"17"1,34-17 0,1-35-1,0 17-15,35-52 16,-36 35-16,18 17 15,1-35-15,-1 18 16,-17 17-16,-18-17 0,17 35 16,-17 17 15,0 36-31,18 18 16,0-36-16,-1-17 15,1-1-15,35 36 16,-36-53-16,1 0 15,17 0-15</inkml:trace>
  <inkml:trace contextRef="#ctx0" brushRef="#br0" timeOffset="433296.0437">10918 17427 0,'0'36'0,"0"16"15,0 1-15,0 0 0,0 0 16,0 0-16,18 53 15,-18-53-15,0 0 16,18 0-16,-1-36 16,1-17-16,0-17 15</inkml:trace>
  <inkml:trace contextRef="#ctx0" brushRef="#br0" timeOffset="433619.6719">10724 17551 0,'0'-18'31,"0"0"-31,36-17 16,-19 18-16,1-1 15,35-35-15,-18 35 16,-17 1-16,35-36 16,-36 53-16,1-18 0,0 18 15,-1 35 17,-17 18-32,18-17 15,-18-19-15,35 36 16,-17-35-16,0-1 0,-1 1 15</inkml:trace>
  <inkml:trace contextRef="#ctx0" brushRef="#br0" timeOffset="436865.968">20638 16334 0,'-18'0'16,"18"-18"-1,0 0 1,18 18 15,-1 0-15,18 0-16,36-17 16,-18 17-1,-18 0-15,-17 0 16,17 17-16,-35 1 15</inkml:trace>
  <inkml:trace contextRef="#ctx0" brushRef="#br0" timeOffset="436999.5465">20655 16492 0,'53'0'0,"-35"0"15,52-17-15,-17-1 16,-18 18-16,1-18 0,-1 18 15,-17 0-15</inkml:trace>
  <inkml:trace contextRef="#ctx0" brushRef="#br0" timeOffset="439612.9645">21396 16316 0,'18'0'16,"-1"0"-1,1 0 1,17 18 0,-17-18-16,35 17 15,-18-17-15,0 0 16,-17-17-16</inkml:trace>
  <inkml:trace contextRef="#ctx0" brushRef="#br0" timeOffset="440325.5908">22225 15910 0,'-18'0'0,"18"-17"32,18 17-32</inkml:trace>
  <inkml:trace contextRef="#ctx0" brushRef="#br0" timeOffset="440574.3554">22225 15910 0,'0'-53'0,"0"36"15,0-1 1,0 0-16,0 1 0,18 17 16,-18 17 15,0 19-31,0-19 15,0 36-15,17-17 16,-17-1-16,0-18 0,0 19 16,18-1-1,-18-17-15,0 17 16,18-35-16,-18 18 0,-18-18 16</inkml:trace>
  <inkml:trace contextRef="#ctx0" brushRef="#br0" timeOffset="440771.2167">22013 16281 0,'36'-18'16,"-19"18"-16,19 0 0,16-18 15,-16 18-15,34-17 16,-17 17-16,0 0 0,18-18 15,-36 18-15,0 0 0,18 0 16</inkml:trace>
  <inkml:trace contextRef="#ctx0" brushRef="#br0" timeOffset="441232.7467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 timeOffset="441949.3012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 timeOffset="442427.3967">23319 17022 0,'0'17'31,"17"18"-16,1-17-15,-18 0 0,18 17 16,-18-17 0,17-1-16,-17 1 0</inkml:trace>
  <inkml:trace contextRef="#ctx0" brushRef="#br0" timeOffset="442609.775">23301 16828 0,'0'-36'16,"18"36"-16,-18-17 0,35-1 15,-17 18-15,-1 0 16,18 0-16</inkml:trace>
  <inkml:trace contextRef="#ctx0" brushRef="#br0" timeOffset="442782.7321">23477 16863 0,'18'0'16,"0"0"-16,-1 0 15,19 0 1,-19 0-16,18 0 16</inkml:trace>
  <inkml:trace contextRef="#ctx0" brushRef="#br0" timeOffset="442906.9078">23460 16986 0,'35'18'0,"-17"-18"15,35 0-15,-18 0 16,18-18-16,-18 18 0,-17-17 16,17 17-16</inkml:trace>
  <inkml:trace contextRef="#ctx0" brushRef="#br0" timeOffset="443072.4345">23865 16951 0,'18'18'16,"0"-1"-16,-1 19 15,1-19-15,0 1 16,17-1 0</inkml:trace>
  <inkml:trace contextRef="#ctx0" brushRef="#br0" timeOffset="443775.1466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 timeOffset="447231.9647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 timeOffset="448505.8639">24800 15681 0,'0'-18'16,"-17"18"0,-1 18-16,18 0 15,-18 17-15,18 0 16,0 0-16,18 54 16,0-54-16,-1 0 0,1-17 15,0 17-15,34 18 16,-34-53-16,0 18 15,-1-18-15,1 0 0,0-18 16</inkml:trace>
  <inkml:trace contextRef="#ctx0" brushRef="#br0" timeOffset="448623.0972">24959 15928 0,'0'35'0,"18"0"16,-1-17-1,1 0-15</inkml:trace>
  <inkml:trace contextRef="#ctx0" brushRef="#br0" timeOffset="448761.1744">24994 15752 0,'-17'0'0</inkml:trace>
  <inkml:trace contextRef="#ctx0" brushRef="#br0" timeOffset="448962.7486">25135 15681 0,'0'18'16,"0"-1"-16,18 1 16,0 35-1,-1-18-15,-17 0 0,0 1 16,0-1-16,0-17 16,-17 52-16,-1-52 0,0-1 15</inkml:trace>
  <inkml:trace contextRef="#ctx0" brushRef="#br0" timeOffset="449180.6624">25382 15857 0,'-17'53'15,"17"0"-15,0-18 0,0 54 16,17-36 0,-17 0-16,18-1 0,0 1 15,-18 0-15,17 0 16</inkml:trace>
  <inkml:trace contextRef="#ctx0" brushRef="#br0" timeOffset="449811.9174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 timeOffset="450463.0868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 timeOffset="450768.8383">26264 15998 0,'18'-17'15,"-18"-1"-15,18 1 16,35-36 0,-36 17-16,1 19 0,-1-19 15,1 19-15,-18-18 16,18-1-16,-1 36 16,-17 53-1,0-35-15,0 17 16,18 0-16,0 18 15,17 0 1,-17-35-16,-1-1 0</inkml:trace>
  <inkml:trace contextRef="#ctx0" brushRef="#br0" timeOffset="450986.9744">26670 15663 0,'0'53'31,"0"-17"-31,0 16 0,18 37 16,-1-36-16,19 17 16,-19-35-16,36 18 15,-18-53 1,1 0-16</inkml:trace>
  <inkml:trace contextRef="#ctx0" brushRef="#br0" timeOffset="451145.8724">26935 15928 0,'0'0'0,"0"18"0,17 17 16,-17-18-1,18 1-15,0 0 16,-1-18-16</inkml:trace>
  <inkml:trace contextRef="#ctx0" brushRef="#br0" timeOffset="451287.2758">26935 15752 0,'0'17'32</inkml:trace>
  <inkml:trace contextRef="#ctx0" brushRef="#br0" timeOffset="451488.4203">27076 15628 0,'35'35'0,"18"36"15,-35-36-15,17 53 16,-18-35-16,1-17 16,-18 52-1,-18-53-15,1-17 0,-36 52 16,35-52-1</inkml:trace>
  <inkml:trace contextRef="#ctx0" brushRef="#br0" timeOffset="452581.7301">27534 16422 0,'0'-18'16,"18"18"-1,17-17 1,1 17-1,-1 0-15,35-18 0,-34 18 16,17 0 0,-36 0-16,18 0 15,-17 0-15,-36 0 32</inkml:trace>
  <inkml:trace contextRef="#ctx0" brushRef="#br0" timeOffset="452831.7449">27728 16157 0,'0'36'0,"0"34"16,18-17 0,0 35-16,-1-53 15,19 36-15,-36-36 16,17-17-16,1 17 16</inkml:trace>
  <inkml:trace contextRef="#ctx0" brushRef="#br0" timeOffset="453465.4316">28346 15769 0,'0'-17'0,"-53"-1"16,35 36-16,-17 34 15,0 1-15,17 0 16,0 0-16,18 18 0,0-18 16,0 70-1,18 1-15,0-71 0,17-18 16,0 18-16,-17-18 16,17 0-16,0-17 0,18 0 15</inkml:trace>
  <inkml:trace contextRef="#ctx0" brushRef="#br0" timeOffset="453862.1647">28610 15840 0,'0'35'0,"0"18"16,0 35-1,36 89 1,-36-125-16,17 37 16,1-36-16,-1-1 15,1-34-15,-18 0 16,18-18-16</inkml:trace>
  <inkml:trace contextRef="#ctx0" brushRef="#br0" timeOffset="454028.5663">28822 16245 0,'18'0'16,"17"0"-1,18 0 1,-36 0-16,36-17 16</inkml:trace>
  <inkml:trace contextRef="#ctx0" brushRef="#br0" timeOffset="454645.9333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 timeOffset="454878.9966">29563 15769 0,'-18'35'16,"18"-17"-16,0 35 0,18 18 16,-1-19-16,19 19 15,-19-53-15,19 35 16,-19-53-16,19 17 15,-36-34-15</inkml:trace>
  <inkml:trace contextRef="#ctx0" brushRef="#br0" timeOffset="455001.0212">29739 15998 0,'0'53'16,"18"-35"-16,-18 0 0,0-1 15</inkml:trace>
  <inkml:trace contextRef="#ctx0" brushRef="#br0" timeOffset="455146.4575">29810 15857 0</inkml:trace>
  <inkml:trace contextRef="#ctx0" brushRef="#br0" timeOffset="455334.3993">29810 15857 0,'88'53'16,"-70"-17"-1,-1-1-15,1 0 16,-1 0-16,-17 18 16</inkml:trace>
  <inkml:trace contextRef="#ctx0" brushRef="#br0" timeOffset="455674.5486">30057 15681 0,'0'53'15,"17"-18"1,36 53-16,-35-35 16,17 0-16,-17 0 15,17 0-15,0 0 0,-17 0 0,-18 0 16,18 0-16,-18 0 0,-18 52 15,0-52-15,-17 18 16,17-53-16,-17 34 16,18-52-1,-19 18-15</inkml:trace>
  <inkml:trace contextRef="#ctx0" brushRef="#br0" timeOffset="456252.2942">29704 15875 0</inkml:trace>
  <inkml:trace contextRef="#ctx0" brushRef="#br0" timeOffset="456385.8214">29633 15875 0,'18'-18'16</inkml:trace>
  <inkml:trace contextRef="#ctx0" brushRef="#br0" timeOffset="457103.5337">30674 15875 0,'0'-18'16,"0"36"-1,0 35 1,0 0 0,0 0-16,0 17 0,0 36 15,0-53-15,0-18 16,18 54-16,-1-54 16,-17-18-16,53 19 15,-35-36-15,0 0 0</inkml:trace>
  <inkml:trace contextRef="#ctx0" brushRef="#br0" timeOffset="457720.8852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 timeOffset="458850.2605">31662 15857 0,'0'-35'15,"-18"53"1,-17 35-16,35 52 16,-18-52-16,36 71 15,0-18 1,17-18 0,18-18-16,-36-34 15,19-19-15,-19-17 16</inkml:trace>
  <inkml:trace contextRef="#ctx0" brushRef="#br0" timeOffset="459044.2354">31856 15981 0,'0'35'0,"0"0"16,0 54-1,17-36-15,-17-18 0,36 35 16,-36-34-16,35 17 16,-17-36-16,-1 1 15</inkml:trace>
  <inkml:trace contextRef="#ctx0" brushRef="#br0" timeOffset="459145.8492">32068 16245 0,'35'-17'15,"0"-1"1,-17 1 0</inkml:trace>
  <inkml:trace contextRef="#ctx0" brushRef="#br0" timeOffset="459517.1056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 timeOffset="459778.3016">32244 15981 0,'-18'-18'16,"36"1"-1,0-19-15,17 1 16,0 0 0,-17 17-16,-1 0 15,1 1-15,-18 34 16,0 1-1,0 17 1,0-17-16,18 17 16,-18 1-16</inkml:trace>
  <inkml:trace contextRef="#ctx0" brushRef="#br0" timeOffset="460023.0875">32597 15716 0,'0'18'0,"0"0"16,0 17-16,0 0 0,17 53 15,1-52-15,17 52 16,1-35-16,16 0 15,-34-18-15,35 0 16,-35-35 0</inkml:trace>
  <inkml:trace contextRef="#ctx0" brushRef="#br0" timeOffset="460168.3509">32897 16034 0,'0'35'16,"17"0"-16,-17-17 15,0 0-15</inkml:trace>
  <inkml:trace contextRef="#ctx0" brushRef="#br0" timeOffset="460318.4243">32897 15822 0,'-18'-18'16</inkml:trace>
  <inkml:trace contextRef="#ctx0" brushRef="#br0" timeOffset="460508.2057">32985 15893 0,'35'35'16,"-35"-17"-16,18 17 16,17 35-16,-35-52 15,0 17-15,18 18 16,-36-35-16,0 17 15,1-35-15,-1 18 16</inkml:trace>
  <inkml:trace contextRef="#ctx0" brushRef="#br0" timeOffset="461018.4839">33179 15804 0,'0'-17'16,"17"34"15,-17 19-31,18-1 0,-18 18 16,35 53-16,-17-53 15,0 17-15,-1-17 0,1 53 16,-18 0 0,0-53-16,0 0 0,-18 17 15,-17-17 1,0-18-16,17-17 15,0 0-15,-17 17 16,17-17-16,1-18 0</inkml:trace>
  <inkml:trace contextRef="#ctx0" brushRef="#br0" timeOffset="472057.0403">24148 15505 0,'17'0'47,"1"0"-32,0-18-15,-1 18 0,1-18 16,17 18-16,-17 0 16,-1 0-16,-17-17 15</inkml:trace>
  <inkml:trace contextRef="#ctx0" brushRef="#br0" timeOffset="472530.2449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 timeOffset="473759.1537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 timeOffset="475127.1243">21502 16933 0,'0'18'47,"0"0"-47,0 35 15,0-1-15,0-16 0,0 70 16,0-54-16,17 37 16,-17-54-16,18 0 15,-18-17 1,18-18-16,-1 0 15,-17-35-15</inkml:trace>
  <inkml:trace contextRef="#ctx0" brushRef="#br0" timeOffset="475427.7275">21237 17110 0,'0'-18'16,"18"0"-1,0 1-15,34-18 16,-34-1-16,17 19 0,-17-19 0,17 19 16,-17-1-16,0-17 0,17 17 15,-18 1 1,-17 34-1,0 1-15,18 35 16,-18-36-16,35 36 16,-17-35-16,35 17 15,-35-35 1</inkml:trace>
  <inkml:trace contextRef="#ctx0" brushRef="#br0" timeOffset="487234.0988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 timeOffset="490737.2325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 timeOffset="493330.5721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0:59:50.73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 timeOffset="535.4033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 timeOffset="5980.628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 timeOffset="15623.7847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 timeOffset="26228.4632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 timeOffset="30355.202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 timeOffset="90210.0708">1905 18186 0,'0'0'0,"-18"0"16,1 0-1,34 0 32,54 0-31,-36 17-16,53-17 15,-35 18-15,53-18 16,-35 0-16,52 0 16,-70 0-16,35 0 15,-52-18-15,-19 18 16,36 0-16,-35 0 16,-18-17-1</inkml:trace>
  <inkml:trace contextRef="#ctx0" brushRef="#br0" timeOffset="91311.628">15610 18115 0,'0'18'0,"18"-18"15,53 0 1,-36-18-1,53 18 1,18 0-16,-53 0 16,0 0-16,17 0 0,-17 0 15,0 0-15,-18 18 0,36-18 16,-53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07-04T21:03:59.33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 timeOffset="1144.0329">14905 17445 0,'-35'0'16,"-1"0"-1,54 0 16,17 0-15,1 0-16,16 18 0,37-18 16,-36 0-1,-1 0-15,37 17 16,-36-17-16,-1 0 0,1 0 16,-17 0-16,17 0 15,-36 0-15,19 0 16,-19 0-16</inkml:trace>
  <inkml:trace contextRef="#ctx0" brushRef="#br0" timeOffset="13763.1044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 timeOffset="21181.4657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 timeOffset="21514.0042">5521 16722 0,'18'35'16,"-1"-17"-16,1 17 15,0 18 1,17 35-16,-18-53 16,1-17-16,17 17 0,1 0 15,-19-35-15,19 0 16,16-17-16,-34-1 16,0 1-16,17-54 15,-35 36-15,18 17 0,-1-52 16,-17 52-1</inkml:trace>
  <inkml:trace contextRef="#ctx0" brushRef="#br0" timeOffset="22026.2451">5274 14923 0,'18'-18'31,"17"-35"-15,-17 18-16,35-36 15,-18 36-15,0-18 16,0 18-16,1-1 0,-19 1 16,19 0-16,-36 17 0,17 18 15,-17 18 1,18 52 0,-18-34-16,53 34 15,-18-35 1,-17 1-16,17-19 0,-17 19 15,34-1-15</inkml:trace>
  <inkml:trace contextRef="#ctx0" brushRef="#br1" timeOffset="34850.5055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 timeOffset="35435.0735">8908 17568 0,'-18'18'16,"18"0"-1,0 17-15,18-17 16,-1 34 0,1-34-16,17 0 0,-17 17 15,35 18-15,-18-35 16,18 34-16,-18-34 16,1 0-16,34-1 15,-35-17-15,-17 0 16,35 0-16,-35 0 15,-1 0-15,1-17 0,-18-1 16,-18 0 0</inkml:trace>
  <inkml:trace contextRef="#ctx0" brushRef="#br1" timeOffset="35857.8092">8837 17868 0,'18'0'31,"-18"-17"-31,0-1 16,0-17-1,0 17-15,-18 0 0,18-35 16,-18 36 0,18-18-16,0-18 15,0 0-15,0 35 16,18 0-1,0 36-15,17 0 16,0-1 0,18 19-16,-35-36 15,17 17-15,18-17 16,-35 0-16,-1 0 0,36 0 16</inkml:trace>
  <inkml:trace contextRef="#ctx0" brushRef="#br1" timeOffset="59163.5513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 timeOffset="63407.1519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 timeOffset="65437.8321">24500 15522 0,'0'18'31,"18"17"-15,0 53-1,-1-35-15,1 18 0,0 35 16,-1-53-16,1-1 15,0 19-15,-1-36 16,-17-17-16,0 0 16,18-18-16</inkml:trace>
  <inkml:trace contextRef="#ctx0" brushRef="#br1" timeOffset="65726.3696">24289 15804 0,'17'-35'31,"1"18"-31,0-19 16,17 19-16,18-54 16,-35 53-16,-1-17 0,36-18 15,-35 36-15,-1-1 16,1-17-16,0 17 15,-1 36 17,1 52-32,0-52 15,17 17-15,35 18 16,-34-18-16,-1-35 0,18 18 16,-18-18-16</inkml:trace>
  <inkml:trace contextRef="#ctx0" brushRef="#br1" timeOffset="65960.1293">25400 15610 0,'0'36'16,"0"52"-16,18-35 15,-1 53-15,1-53 16,0-1-16,-1-16 16,1-1-16,-1 0 15,1-17-15</inkml:trace>
  <inkml:trace contextRef="#ctx0" brushRef="#br1" timeOffset="66209.2361">25171 15840 0,'17'0'16,"1"-18"-16,35-35 16,-18 36-16,53-36 15,-52 35-15,17-35 16,-18 35-16,0 1 15,-17 17 1,-18 17-16,17 19 16,1-19-16,-18 1 15,35 17-15,18-17 16</inkml:trace>
  <inkml:trace contextRef="#ctx0" brushRef="#br1" timeOffset="66644.0304">26635 15575 0,'-18'35'16,"0"1"-16,1-1 0,17 53 15,0-35 1,0-18-16,0 71 16,0-71-16,17 36 15,1-53-15,0 17 16,-18-17-16</inkml:trace>
  <inkml:trace contextRef="#ctx0" brushRef="#br1" timeOffset="66921.5093">26388 15822 0,'17'-18'16,"1"-17"-1,17 0 1,1 17-16,-1 1 0,0-19 16,-17 19-1,-1 17-15,1-36 16,0 19-16,-1-1 16,-17 53 15,36 18-16,-19-35-15,36 35 16,-35-35-16,17-18 0,0 17 16</inkml:trace>
  <inkml:trace contextRef="#ctx0" brushRef="#br1" timeOffset="67344.6707">28011 15558 0,'0'52'15,"0"-34"-15,-18 17 16,18 1-16,0 34 15,18-17-15,-18 0 16,17-18-16,-17 18 0,18 0 0,-1 18 16,1-54-1,0 19-15,-1-19 16,1-17-16</inkml:trace>
  <inkml:trace contextRef="#ctx0" brushRef="#br1" timeOffset="67622.6779">27764 15928 0,'0'-18'16,"35"-17"-1,0 17-15,-17-17 0,52-35 16,-34 34-1,-1 1-15,18-36 0,-36 36 16,1 0-16,0 35 16,-18-18-16,0 36 15,17 0 1,-17-1-16,18 36 16,0-35-16,35 35 15,-36-36-15,1-17 16</inkml:trace>
  <inkml:trace contextRef="#ctx0" brushRef="#br1" timeOffset="100151.2104">9525 12541 0,'18'0'31,"17"0"-31,0-17 16,71-1-16,-35 18 16,52-35-1,1 17-15,-72 18 16,37-18-16,-54 18 16,0-17-16,-17 17 0,-1 0 15,-34 17 1,-18 1-1,-1-18-15</inkml:trace>
  <inkml:trace contextRef="#ctx0" brushRef="#br1" timeOffset="100574.454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 timeOffset="159655.6263">8943 16034 0,'0'17'63,"0"1"-48,0 0 1,0-1-16,0 1 0,0 0 15</inkml:trace>
  <inkml:trace contextRef="#ctx0" brushRef="#br1" timeOffset="159821.7703">8943 16193 0,'0'17'15,"0"1"-15,0-1 16,18-17 0,-18 18-1</inkml:trace>
  <inkml:trace contextRef="#ctx0" brushRef="#br1" timeOffset="159949.9279">8908 16334 0,'17'17'16,"-17"1"-1</inkml:trace>
  <inkml:trace contextRef="#ctx0" brushRef="#br1" timeOffset="160055.6001">8890 16475 0,'18'0'16,"-18"-18"-16</inkml:trace>
  <inkml:trace contextRef="#ctx0" brushRef="#br1" timeOffset="160183.5688">8925 16598 0,'0'18'32,"18"-18"-32</inkml:trace>
  <inkml:trace contextRef="#ctx0" brushRef="#br1" timeOffset="160316.1183">8925 16739 0,'0'18'31</inkml:trace>
  <inkml:trace contextRef="#ctx0" brushRef="#br1" timeOffset="160444.877">8925 16863 0</inkml:trace>
  <inkml:trace contextRef="#ctx0" brushRef="#br1" timeOffset="160569.0643">8925 16863 0,'18'70'16,"-18"-52"-1</inkml:trace>
  <inkml:trace contextRef="#ctx0" brushRef="#br1" timeOffset="161601.0699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 timeOffset="164076.6057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 timeOffset="164308.8339">10583 17321 0,'0'71'16,"18"70"-1,17-17 1,-17-36-1,17 0 1,-17-53-16,17 18 0,-17-18 16,-1-35-16</inkml:trace>
  <inkml:trace contextRef="#ctx0" brushRef="#br1" timeOffset="164876.1155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 timeOffset="165293.2622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 timeOffset="165768.1148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 timeOffset="166394.04">12894 17692 0,'-53'35'16,"18"0"-1,17 1-15,18-19 16,35 1-16,36 0 15,-36-18 1,18-18 0,-35 0-16,0 1 0,17-19 15,-35-17 1,0 18-16,-18 18 0,1-1 16,-36 0-16,35 1 15,-17-1 1,17 36-16,0-18 0,18 17 15</inkml:trace>
  <inkml:trace contextRef="#ctx0" brushRef="#br1" timeOffset="166718.9808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 timeOffset="166889.4321">13388 17639 0,'53'18'16,"-18"-18"-16,18 0 16,-18-18-16,1 18 0,17-18 15,-18-17 1,-35 0-16</inkml:trace>
  <inkml:trace contextRef="#ctx0" brushRef="#br1" timeOffset="167063.3769">13511 17321 0,'18'71'15,"17"17"1,1 18-1,-19-53-15,1 35 16,17-17-16,-35-54 16,18 1-16,-1 0 15</inkml:trace>
  <inkml:trace contextRef="#ctx0" brushRef="#br1" timeOffset="167212.4251">13758 17657 0,'0'35'16,"0"0"-16,18-17 0,0-18 15,-1 0 1</inkml:trace>
  <inkml:trace contextRef="#ctx0" brushRef="#br1" timeOffset="167710.1892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 timeOffset="168441.513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 timeOffset="168658.1723">13899 17321 0,'-17'-17'16,"34"17"-1,1 0-15,0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F0D97-4936-4CB8-B417-A5DCC0A1803A}" type="datetimeFigureOut">
              <a:rPr lang="en-US"/>
              <a:t>1/23/2018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10DFE-48A4-46D0-9DD7-466C83B4668D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544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7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90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2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6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42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017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2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50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28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28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3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3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68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64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09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80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9E52C-721A-413D-B950-6D6B885CF784}" type="datetimeFigureOut">
              <a:rPr lang="en-US" smtClean="0"/>
              <a:t>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13F0E-DB1C-40D4-BA1B-EE638E2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6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7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customXml" Target="../ink/ink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0.png"/><Relationship Id="rId3" Type="http://schemas.openxmlformats.org/officeDocument/2006/relationships/image" Target="../media/image11.emf"/><Relationship Id="rId7" Type="http://schemas.openxmlformats.org/officeDocument/2006/relationships/image" Target="../media/image60.png"/><Relationship Id="rId12" Type="http://schemas.openxmlformats.org/officeDocument/2006/relationships/image" Target="../media/image10.png"/><Relationship Id="rId2" Type="http://schemas.openxmlformats.org/officeDocument/2006/relationships/customXml" Target="../ink/ink8.xml"/><Relationship Id="rId16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5" Type="http://schemas.openxmlformats.org/officeDocument/2006/relationships/customXml" Target="../ink/ink9.xml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17" Type="http://schemas.openxmlformats.org/officeDocument/2006/relationships/image" Target="../media/image14.emf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9.png"/><Relationship Id="rId1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0.png"/><Relationship Id="rId18" Type="http://schemas.openxmlformats.org/officeDocument/2006/relationships/image" Target="../media/image53.png"/><Relationship Id="rId3" Type="http://schemas.openxmlformats.org/officeDocument/2006/relationships/image" Target="../media/image70.png"/><Relationship Id="rId21" Type="http://schemas.openxmlformats.org/officeDocument/2006/relationships/customXml" Target="../ink/ink11.xml"/><Relationship Id="rId12" Type="http://schemas.openxmlformats.org/officeDocument/2006/relationships/image" Target="../media/image160.png"/><Relationship Id="rId17" Type="http://schemas.openxmlformats.org/officeDocument/2006/relationships/image" Target="../media/image44.png"/><Relationship Id="rId7" Type="http://schemas.openxmlformats.org/officeDocument/2006/relationships/image" Target="../media/image110.png"/><Relationship Id="rId16" Type="http://schemas.openxmlformats.org/officeDocument/2006/relationships/image" Target="../media/image35.png"/><Relationship Id="rId2" Type="http://schemas.openxmlformats.org/officeDocument/2006/relationships/image" Target="../media/image61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5" Type="http://schemas.openxmlformats.org/officeDocument/2006/relationships/image" Target="../media/image190.png"/><Relationship Id="rId19" Type="http://schemas.openxmlformats.org/officeDocument/2006/relationships/image" Target="../media/image90.png"/><Relationship Id="rId14" Type="http://schemas.openxmlformats.org/officeDocument/2006/relationships/image" Target="../media/image180.png"/><Relationship Id="rId4" Type="http://schemas.openxmlformats.org/officeDocument/2006/relationships/image" Target="../media/image81.png"/><Relationship Id="rId2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71.png"/><Relationship Id="rId18" Type="http://schemas.openxmlformats.org/officeDocument/2006/relationships/image" Target="../media/image23.png"/><Relationship Id="rId3" Type="http://schemas.openxmlformats.org/officeDocument/2006/relationships/image" Target="../media/image45.png"/><Relationship Id="rId21" Type="http://schemas.openxmlformats.org/officeDocument/2006/relationships/image" Target="../media/image16.emf"/><Relationship Id="rId7" Type="http://schemas.openxmlformats.org/officeDocument/2006/relationships/image" Target="../media/image82.png"/><Relationship Id="rId12" Type="http://schemas.openxmlformats.org/officeDocument/2006/relationships/image" Target="../media/image161.png"/><Relationship Id="rId17" Type="http://schemas.openxmlformats.org/officeDocument/2006/relationships/image" Target="../media/image22.png"/><Relationship Id="rId2" Type="http://schemas.openxmlformats.org/officeDocument/2006/relationships/image" Target="../media/image36.png"/><Relationship Id="rId16" Type="http://schemas.openxmlformats.org/officeDocument/2006/relationships/image" Target="../media/image21.png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15.png"/><Relationship Id="rId5" Type="http://schemas.openxmlformats.org/officeDocument/2006/relationships/image" Target="../media/image62.png"/><Relationship Id="rId15" Type="http://schemas.openxmlformats.org/officeDocument/2006/relationships/image" Target="../media/image20.png"/><Relationship Id="rId10" Type="http://schemas.openxmlformats.org/officeDocument/2006/relationships/image" Target="../media/image91.png"/><Relationship Id="rId19" Type="http://schemas.openxmlformats.org/officeDocument/2006/relationships/image" Target="../media/image24.png"/><Relationship Id="rId4" Type="http://schemas.openxmlformats.org/officeDocument/2006/relationships/image" Target="../media/image54.png"/><Relationship Id="rId9" Type="http://schemas.openxmlformats.org/officeDocument/2006/relationships/image" Target="../media/image111.png"/><Relationship Id="rId1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12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301.png"/><Relationship Id="rId5" Type="http://schemas.openxmlformats.org/officeDocument/2006/relationships/image" Target="../media/image28.png"/><Relationship Id="rId15" Type="http://schemas.openxmlformats.org/officeDocument/2006/relationships/image" Target="../media/image17.emf"/><Relationship Id="rId10" Type="http://schemas.openxmlformats.org/officeDocument/2006/relationships/image" Target="../media/image29.png"/><Relationship Id="rId4" Type="http://schemas.openxmlformats.org/officeDocument/2006/relationships/image" Target="../media/image27.png"/><Relationship Id="rId9" Type="http://schemas.openxmlformats.org/officeDocument/2006/relationships/image" Target="../media/image50.png"/><Relationship Id="rId14" Type="http://schemas.openxmlformats.org/officeDocument/2006/relationships/customXml" Target="../ink/ink1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1.png"/><Relationship Id="rId8" Type="http://schemas.openxmlformats.org/officeDocument/2006/relationships/image" Target="../media/image410.png"/><Relationship Id="rId3" Type="http://schemas.openxmlformats.org/officeDocument/2006/relationships/image" Target="../media/image260.png"/><Relationship Id="rId12" Type="http://schemas.openxmlformats.org/officeDocument/2006/relationships/image" Target="../media/image320.png"/><Relationship Id="rId7" Type="http://schemas.openxmlformats.org/officeDocument/2006/relationships/image" Target="../media/image330.png"/><Relationship Id="rId2" Type="http://schemas.openxmlformats.org/officeDocument/2006/relationships/image" Target="../media/image310.png"/><Relationship Id="rId1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38.png"/><Relationship Id="rId6" Type="http://schemas.openxmlformats.org/officeDocument/2006/relationships/image" Target="../media/image2100.png"/><Relationship Id="rId5" Type="http://schemas.openxmlformats.org/officeDocument/2006/relationships/image" Target="../media/image280.png"/><Relationship Id="rId15" Type="http://schemas.openxmlformats.org/officeDocument/2006/relationships/customXml" Target="../ink/ink14.xml"/><Relationship Id="rId14" Type="http://schemas.openxmlformats.org/officeDocument/2006/relationships/image" Target="../media/image250.png"/><Relationship Id="rId4" Type="http://schemas.openxmlformats.org/officeDocument/2006/relationships/image" Target="../media/image270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customXml" Target="../ink/ink15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3.png"/><Relationship Id="rId7" Type="http://schemas.openxmlformats.org/officeDocument/2006/relationships/image" Target="../media/image1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3.png"/><Relationship Id="rId10" Type="http://schemas.openxmlformats.org/officeDocument/2006/relationships/image" Target="../media/image20.emf"/><Relationship Id="rId4" Type="http://schemas.openxmlformats.org/officeDocument/2006/relationships/image" Target="../media/image72.png"/><Relationship Id="rId9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customXml" Target="../ink/ink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emf"/><Relationship Id="rId4" Type="http://schemas.openxmlformats.org/officeDocument/2006/relationships/customXml" Target="../ink/ink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3.png"/><Relationship Id="rId12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11" Type="http://schemas.openxmlformats.org/officeDocument/2006/relationships/customXml" Target="../ink/ink22.xml"/><Relationship Id="rId5" Type="http://schemas.openxmlformats.org/officeDocument/2006/relationships/image" Target="../media/image39.emf"/><Relationship Id="rId10" Type="http://schemas.openxmlformats.org/officeDocument/2006/relationships/image" Target="../media/image45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customXml" Target="../ink/ink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311.png"/><Relationship Id="rId7" Type="http://schemas.openxmlformats.org/officeDocument/2006/relationships/image" Target="../media/image7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png"/><Relationship Id="rId4" Type="http://schemas.openxmlformats.org/officeDocument/2006/relationships/image" Target="../media/image47.png"/><Relationship Id="rId9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312.png"/><Relationship Id="rId7" Type="http://schemas.openxmlformats.org/officeDocument/2006/relationships/image" Target="../media/image7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53.emf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.xml"/><Relationship Id="rId5" Type="http://schemas.openxmlformats.org/officeDocument/2006/relationships/image" Target="../media/image510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411.png"/><Relationship Id="rId7" Type="http://schemas.openxmlformats.org/officeDocument/2006/relationships/customXml" Target="../ink/ink31.xml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30.xml"/><Relationship Id="rId4" Type="http://schemas.openxmlformats.org/officeDocument/2006/relationships/image" Target="../media/image5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3.png"/><Relationship Id="rId3" Type="http://schemas.openxmlformats.org/officeDocument/2006/relationships/image" Target="../media/image315.png"/><Relationship Id="rId7" Type="http://schemas.openxmlformats.org/officeDocument/2006/relationships/image" Target="../media/image56.tiff"/><Relationship Id="rId12" Type="http://schemas.openxmlformats.org/officeDocument/2006/relationships/image" Target="../media/image122.png"/><Relationship Id="rId2" Type="http://schemas.openxmlformats.org/officeDocument/2006/relationships/image" Target="../media/image215.png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114.png"/><Relationship Id="rId5" Type="http://schemas.openxmlformats.org/officeDocument/2006/relationships/image" Target="../media/image512.png"/><Relationship Id="rId15" Type="http://schemas.openxmlformats.org/officeDocument/2006/relationships/customXml" Target="../ink/ink32.xml"/><Relationship Id="rId10" Type="http://schemas.openxmlformats.org/officeDocument/2006/relationships/image" Target="../media/image103.png"/><Relationship Id="rId4" Type="http://schemas.openxmlformats.org/officeDocument/2006/relationships/image" Target="../media/image412.png"/><Relationship Id="rId9" Type="http://schemas.openxmlformats.org/officeDocument/2006/relationships/image" Target="../media/image93.png"/><Relationship Id="rId1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8.tiff"/><Relationship Id="rId7" Type="http://schemas.openxmlformats.org/officeDocument/2006/relationships/customXml" Target="../ink/ink3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customXml" Target="../ink/ink36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30.png"/><Relationship Id="rId7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D96699-A345-498D-928D-068D6030E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608" l="276" r="100000">
                        <a14:foregroundMark x1="50668" y1="30033" x2="44450" y2="36548"/>
                        <a14:foregroundMark x1="47075" y1="21678" x2="52602" y2="22451"/>
                        <a14:backgroundMark x1="9489" y1="6772" x2="2948" y2="48583"/>
                        <a14:backgroundMark x1="67987" y1="7067" x2="95440" y2="48841"/>
                      </a14:backgroundRemoval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6754"/>
          <a:stretch/>
        </p:blipFill>
        <p:spPr>
          <a:xfrm>
            <a:off x="0" y="2202093"/>
            <a:ext cx="5077516" cy="4655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6E13D8-7F5F-450F-B3C2-A54AA820A68C}"/>
              </a:ext>
            </a:extLst>
          </p:cNvPr>
          <p:cNvSpPr/>
          <p:nvPr/>
        </p:nvSpPr>
        <p:spPr>
          <a:xfrm>
            <a:off x="3481137" y="741038"/>
            <a:ext cx="85337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Neural Network Programming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43FBB8-9A92-4276-B2C1-9A0305A353AC}"/>
              </a:ext>
            </a:extLst>
          </p:cNvPr>
          <p:cNvCxnSpPr/>
          <p:nvPr/>
        </p:nvCxnSpPr>
        <p:spPr>
          <a:xfrm>
            <a:off x="4636168" y="1909011"/>
            <a:ext cx="6641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7F3044B-5EFC-4807-9E7A-5765778F5067}"/>
              </a:ext>
            </a:extLst>
          </p:cNvPr>
          <p:cNvSpPr/>
          <p:nvPr/>
        </p:nvSpPr>
        <p:spPr>
          <a:xfrm>
            <a:off x="3481137" y="2153655"/>
            <a:ext cx="853376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Mrinal Wahal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6524B-B538-463E-93F9-D9D31AE11CAE}"/>
              </a:ext>
            </a:extLst>
          </p:cNvPr>
          <p:cNvSpPr/>
          <p:nvPr/>
        </p:nvSpPr>
        <p:spPr>
          <a:xfrm>
            <a:off x="3690001" y="5655297"/>
            <a:ext cx="758760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skerville Old Face" panose="02020602080505020303" pitchFamily="18" charset="0"/>
              </a:rPr>
              <a:t>Research Park, IIT Madras</a:t>
            </a:r>
          </a:p>
        </p:txBody>
      </p:sp>
    </p:spTree>
    <p:extLst>
      <p:ext uri="{BB962C8B-B14F-4D97-AF65-F5344CB8AC3E}">
        <p14:creationId xmlns:p14="http://schemas.microsoft.com/office/powerpoint/2010/main" val="1730147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904A3-C320-4A69-85FF-6FC5B3BBF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XOR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7E1D9-9723-48F5-8EFA-115AF9C5B7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14:cNvPr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57C38CB-85B9-45A5-986F-ADAAFFEC59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040" y="549360"/>
                <a:ext cx="1125864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4410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14:cNvPr>
              <p14:cNvContentPartPr/>
              <p14:nvPr/>
            </p14:nvContentPartPr>
            <p14:xfrm>
              <a:off x="781050" y="733425"/>
              <a:ext cx="10617480" cy="5315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35A4016-7795-4748-9D72-0291DB596FF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1690" y="724065"/>
                <a:ext cx="10636200" cy="53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3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14:cNvPr>
              <p14:cNvContentPartPr/>
              <p14:nvPr/>
            </p14:nvContentPartPr>
            <p14:xfrm>
              <a:off x="409575" y="285750"/>
              <a:ext cx="10617480" cy="661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AB8C81-710B-4B0F-AEA8-82A243C3C7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215" y="276390"/>
                <a:ext cx="10636200" cy="66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769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085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  <a:blipFill>
                <a:blip r:embed="rId2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3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14:cNvPr>
              <p14:cNvContentPartPr/>
              <p14:nvPr/>
            </p14:nvContentPartPr>
            <p14:xfrm>
              <a:off x="142875" y="1724025"/>
              <a:ext cx="11932200" cy="485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4F89710-697C-4D18-ADCC-D4C4860B78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15" y="1714665"/>
                <a:ext cx="11950920" cy="48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75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14:cNvPr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30F14-134D-4E95-AB10-0086562773E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400" y="1616400"/>
                <a:ext cx="8178840" cy="49528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F3BBC2F-E04E-445D-A887-3B59B91155C5}"/>
              </a:ext>
            </a:extLst>
          </p:cNvPr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>
                <a:blip r:embed="rId4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10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>
            <a:cxnSpLocks/>
          </p:cNvCxnSpPr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 w="31750" cmpd="sng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98616FC-6344-40AD-A253-F6509BDFE020}"/>
              </a:ext>
            </a:extLst>
          </p:cNvPr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14:cNvPr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EA84427-0079-404C-9FB7-1EDC94C035A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5360" y="3883320"/>
                <a:ext cx="9677520" cy="275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8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6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98528" y="3848298"/>
            <a:ext cx="5140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Neural Network</a:t>
            </a:r>
          </a:p>
          <a:p>
            <a:pPr algn="ctr"/>
            <a:r>
              <a:rPr lang="en-US" sz="6000" dirty="0"/>
              <a:t>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59310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14:cNvPr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F7B791-B189-482B-8DC0-2E573B778E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4720" y="905040"/>
                <a:ext cx="950616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62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4371" y="3697691"/>
            <a:ext cx="504894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Computing a</a:t>
            </a:r>
          </a:p>
          <a:p>
            <a:pPr algn="ctr"/>
            <a:r>
              <a:rPr lang="en-US" sz="5400" dirty="0"/>
              <a:t>Neural Network’s</a:t>
            </a:r>
          </a:p>
          <a:p>
            <a:pPr algn="ctr"/>
            <a:r>
              <a:rPr lang="en-US" sz="5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17816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2C36F62-7E58-4167-96DE-C6A5418D1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A75263B1-9788-4304-B827-2D24AB6687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399319F4-AC5F-49AB-967E-9F37903FEA7E}"/>
              </a:ext>
            </a:extLst>
          </p:cNvPr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CE49007-B727-4478-B94C-9F532003D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76660DF-99DA-4D28-90FA-EDB3E84D0C38}"/>
                </a:ext>
              </a:extLst>
            </p:cNvPr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608CE26-4A06-41B4-8EE8-04289749D7C5}"/>
                </a:ext>
              </a:extLst>
            </p:cNvPr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5EB130D-B177-4E87-B3B9-16EE91CE9B88}"/>
                </a:ext>
              </a:extLst>
            </p:cNvPr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7E6D07AA-7EA1-4717-AA60-C172CE939CDF}"/>
                  </a:ext>
                </a:extLst>
              </p:cNvPr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20163D04-F3C9-4634-9CA7-793124EB8F48}"/>
                    </a:ext>
                  </a:extLst>
                </p:cNvPr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19C64BE1-C398-4C1D-8A43-28A2AB816200}"/>
                    </a:ext>
                  </a:extLst>
                </p:cNvPr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B91FF19-CC47-49DE-8D47-DC730CFECAB6}"/>
                </a:ext>
              </a:extLst>
            </p:cNvPr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79620C61-34A6-4550-9EBC-A6746791321E}"/>
                </a:ext>
              </a:extLst>
            </p:cNvPr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A95CE61-43B6-4AFB-958E-E188B81A6154}"/>
                </a:ext>
              </a:extLst>
            </p:cNvPr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Left Brace 65">
              <a:extLst>
                <a:ext uri="{FF2B5EF4-FFF2-40B4-BE49-F238E27FC236}">
                  <a16:creationId xmlns:a16="http://schemas.microsoft.com/office/drawing/2014/main" id="{AD5207FD-1A95-4937-A639-8CFE1E5F2BE7}"/>
                </a:ext>
              </a:extLst>
            </p:cNvPr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Left Brace 66">
              <a:extLst>
                <a:ext uri="{FF2B5EF4-FFF2-40B4-BE49-F238E27FC236}">
                  <a16:creationId xmlns:a16="http://schemas.microsoft.com/office/drawing/2014/main" id="{84AE0ECB-00FC-4E47-96EB-E918523ABEE3}"/>
                </a:ext>
              </a:extLst>
            </p:cNvPr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67C25B-F46D-4A75-A209-4516B11430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6CE42CD8-19AE-4A61-97D3-A3728E61B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>
                <a:blip r:embed="rId2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14:cNvPr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6C8AF-DBC3-4F63-8CA7-46C3AFD1928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784600" y="3311640"/>
                <a:ext cx="117468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16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D3D6C-BD3C-4B89-BD85-168A2822BE3B}"/>
              </a:ext>
            </a:extLst>
          </p:cNvPr>
          <p:cNvSpPr txBox="1"/>
          <p:nvPr/>
        </p:nvSpPr>
        <p:spPr>
          <a:xfrm>
            <a:off x="904875" y="866775"/>
            <a:ext cx="10097949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Times New Roman"/>
                <a:cs typeface="Times New Roman"/>
              </a:rPr>
              <a:t>The Peculiar Case Against</a:t>
            </a:r>
            <a:r>
              <a:rPr lang="en-US" sz="96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lang="en-US" sz="9600" dirty="0">
                <a:solidFill>
                  <a:srgbClr val="7F7F7F"/>
                </a:solidFill>
                <a:latin typeface="Times New Roman"/>
                <a:cs typeface="Times New Roman"/>
              </a:rPr>
              <a:t>Mathematics</a:t>
            </a:r>
          </a:p>
        </p:txBody>
      </p:sp>
    </p:spTree>
    <p:extLst>
      <p:ext uri="{BB962C8B-B14F-4D97-AF65-F5344CB8AC3E}">
        <p14:creationId xmlns:p14="http://schemas.microsoft.com/office/powerpoint/2010/main" val="3954778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1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2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solidFill>
              <a:schemeClr val="bg2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solidFill>
                <a:schemeClr val="bg2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14:cNvPr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3ED4DE-1E9D-409E-B5DC-2252AB3B0C4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51960" y="155880"/>
                <a:ext cx="4184640" cy="629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42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>
                <a:blip r:embed="rId11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>
                <a:blip r:embed="rId12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>
                <a:blip r:embed="rId13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14:cNvPr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140481-2577-4AFB-9B25-5857376FA8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3680" y="142920"/>
                <a:ext cx="11931840" cy="662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7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>
            <a:spLocks/>
          </p:cNvSpPr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2D658C0-D153-42D6-A16D-B8A5888A4726}"/>
              </a:ext>
            </a:extLst>
          </p:cNvPr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CE84FB2-B786-4F5C-AE5F-D4EA9C960B85}"/>
                </a:ext>
              </a:extLst>
            </p:cNvPr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66AD809-0771-4ED3-8BFB-5D213FB229AD}"/>
                  </a:ext>
                </a:extLst>
              </p:cNvPr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E6EB122-131D-4345-8D6D-58690A546543}"/>
                  </a:ext>
                </a:extLst>
              </p:cNvPr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20DE9E1A-C977-4A9D-98D0-C201A1397E5F}"/>
                  </a:ext>
                </a:extLst>
              </p:cNvPr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C153ABDA-9617-4995-9E0C-DFAFDE2E4B05}"/>
                  </a:ext>
                </a:extLst>
              </p:cNvPr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8294FC6-65BA-48EC-8680-B4EA750FA55A}"/>
                  </a:ext>
                </a:extLst>
              </p:cNvPr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8EC7852-14F7-4B8E-85F1-7EB5EA7DA11D}"/>
                  </a:ext>
                </a:extLst>
              </p:cNvPr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862DD72D-C37B-4217-BAB0-6432B9EC66A3}"/>
                  </a:ext>
                </a:extLst>
              </p:cNvPr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4513B7E1-400F-49E4-8500-126F65361556}"/>
                  </a:ext>
                </a:extLst>
              </p:cNvPr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DE1CCFA4-4E7A-46CB-AF13-BC28596CDFBA}"/>
                  </a:ext>
                </a:extLst>
              </p:cNvPr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232ADFF-6A6E-4818-9277-C7CD64F3F0F2}"/>
                  </a:ext>
                </a:extLst>
              </p:cNvPr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334C8F2B-66FB-4E9E-9DFD-7E81B60A8815}"/>
                  </a:ext>
                </a:extLst>
              </p:cNvPr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90E5EA28-7A7B-4389-AAED-FE0835C040EB}"/>
                  </a:ext>
                </a:extLst>
              </p:cNvPr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D0DF142-FA14-408F-B9A4-89567D0F68D4}"/>
                  </a:ext>
                </a:extLst>
              </p:cNvPr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7259D2B-F93F-407E-85F1-AD599AD99660}"/>
                  </a:ext>
                </a:extLst>
              </p:cNvPr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6A59A86B-59FF-4A96-9E32-258E2BC6E1E2}"/>
                  </a:ext>
                </a:extLst>
              </p:cNvPr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3F9ABF4-F1D8-4A02-80EB-345C0D2895DA}"/>
                  </a:ext>
                </a:extLst>
              </p:cNvPr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BA81A77-3E1C-4B84-9EAC-3CC4A01F2C64}"/>
                  </a:ext>
                </a:extLst>
              </p:cNvPr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174ABBDB-4747-4C09-A3FA-9812E051C06D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C8C6021A-1171-451F-913F-36A7FB6914EF}"/>
                  </a:ext>
                </a:extLst>
              </p:cNvPr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539C78C-1F4A-46BA-BBC4-A1998E948FF4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9EDCCAA-E281-4992-ABEC-4AC0E075A8B3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03B05D2-1ECC-45DC-B187-A9DE73CFB72C}"/>
                  </a:ext>
                </a:extLst>
              </p:cNvPr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14:cNvPr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B58A41B-8E05-4D91-B93B-A30BD28077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560" y="854280"/>
                <a:ext cx="11347200" cy="51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6182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4981-5655-4897-99D5-54E4B4CA4A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Forward Propagation Implementation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FAC8B-7340-4A9A-A1E9-7EC120170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07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351C906-53FE-463B-9457-71B6D65D3B7C}"/>
              </a:ext>
            </a:extLst>
          </p:cNvPr>
          <p:cNvSpPr txBox="1">
            <a:spLocks/>
          </p:cNvSpPr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14:cNvPr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1C54FB-4349-4113-9F15-DA0C5C93E0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80" y="1724040"/>
                <a:ext cx="9327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56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3339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sz="32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4368266"/>
                  </p:ext>
                </p:extLst>
              </p:nvPr>
            </p:nvGraphicFramePr>
            <p:xfrm>
              <a:off x="2458365" y="2554505"/>
              <a:ext cx="4132296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32296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l="-147" t="-1042" r="-295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1331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= 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𝑧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7" name="Table 8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007352"/>
                  </p:ext>
                </p:extLst>
              </p:nvPr>
            </p:nvGraphicFramePr>
            <p:xfrm>
              <a:off x="7207051" y="2550320"/>
              <a:ext cx="1984918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984918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7"/>
                          <a:stretch>
                            <a:fillRect l="-307" t="-1042" r="-613" b="-208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4332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ℒ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a</m:t>
                                </m:r>
                                <m: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Century Schoolbook" charset="0"/>
                            <a:ea typeface="Century Schoolbook" charset="0"/>
                            <a:cs typeface="Century Schoolbook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531199"/>
                  </p:ext>
                </p:extLst>
              </p:nvPr>
            </p:nvGraphicFramePr>
            <p:xfrm>
              <a:off x="9808359" y="2550320"/>
              <a:ext cx="1379322" cy="5791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37932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439" t="-1042" r="-877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14:cNvPr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B6686A8-804F-4BA9-967A-CEB1C03AB55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680" y="2384640"/>
                <a:ext cx="11201400" cy="391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928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603" y="-265691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14:cNvPr>
              <p14:cNvContentPartPr/>
              <p14:nvPr/>
            </p14:nvContentPartPr>
            <p14:xfrm>
              <a:off x="1244520" y="806400"/>
              <a:ext cx="10655640" cy="3962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0721B5-4ACA-4C0E-AD2C-62666976B2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797040"/>
                <a:ext cx="10674360" cy="39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7027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58711" y="3848298"/>
            <a:ext cx="64202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Activation functions</a:t>
            </a:r>
          </a:p>
        </p:txBody>
      </p:sp>
    </p:spTree>
    <p:extLst>
      <p:ext uri="{BB962C8B-B14F-4D97-AF65-F5344CB8AC3E}">
        <p14:creationId xmlns:p14="http://schemas.microsoft.com/office/powerpoint/2010/main" val="1675890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14:cNvPr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A182C0-D1F7-4B60-88CA-97E328918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6600" y="3025800"/>
                <a:ext cx="11010960" cy="36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12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1295" y="369418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Derivatives of </a:t>
            </a:r>
          </a:p>
          <a:p>
            <a:pPr algn="ctr"/>
            <a:r>
              <a:rPr lang="en-US" sz="6000" dirty="0"/>
              <a:t>activation functions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7093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D3D6C-BD3C-4B89-BD85-168A2822BE3B}"/>
              </a:ext>
            </a:extLst>
          </p:cNvPr>
          <p:cNvSpPr txBox="1"/>
          <p:nvPr/>
        </p:nvSpPr>
        <p:spPr>
          <a:xfrm>
            <a:off x="1009650" y="1190625"/>
            <a:ext cx="10097949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Times New Roman"/>
                <a:cs typeface="Times New Roman"/>
              </a:rPr>
              <a:t>Introduction to</a:t>
            </a:r>
          </a:p>
          <a:p>
            <a:pPr algn="ctr"/>
            <a:r>
              <a:rPr lang="en-US" sz="9600" dirty="0">
                <a:solidFill>
                  <a:srgbClr val="C00000"/>
                </a:solidFill>
                <a:latin typeface="Times New Roman"/>
                <a:cs typeface="Times New Roman"/>
              </a:rPr>
              <a:t>Machine </a:t>
            </a:r>
            <a:r>
              <a:rPr lang="en-US" sz="9600" dirty="0">
                <a:solidFill>
                  <a:srgbClr val="7F7F7F"/>
                </a:solidFill>
                <a:latin typeface="Times New Roman"/>
                <a:cs typeface="Times New Roman"/>
              </a:rPr>
              <a:t>Learning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821C8-67DC-445C-A7E0-722CA42FB42D}"/>
              </a:ext>
            </a:extLst>
          </p:cNvPr>
          <p:cNvSpPr txBox="1"/>
          <p:nvPr/>
        </p:nvSpPr>
        <p:spPr>
          <a:xfrm>
            <a:off x="4136725" y="5324475"/>
            <a:ext cx="383650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Courier New"/>
                <a:cs typeface="Courier New"/>
              </a:rPr>
              <a:t>Or so they say.</a:t>
            </a:r>
          </a:p>
        </p:txBody>
      </p:sp>
    </p:spTree>
    <p:extLst>
      <p:ext uri="{BB962C8B-B14F-4D97-AF65-F5344CB8AC3E}">
        <p14:creationId xmlns:p14="http://schemas.microsoft.com/office/powerpoint/2010/main" val="15269148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cxnSpLocks/>
                </p:cNvCxnSpPr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14:cNvPr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44DDEE-7F56-4961-A837-B726E76839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480" y="2149560"/>
                <a:ext cx="11265120" cy="46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125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14:cNvPr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99039A-82E6-4F03-8B5D-6DE9617A3E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7160" y="1400400"/>
                <a:ext cx="10204560" cy="525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24507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14:cNvPr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6C4096-958E-4A0E-871B-178048BBD7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520" y="3216600"/>
                <a:ext cx="10801440" cy="344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534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49728" y="3848298"/>
            <a:ext cx="56382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Why deep</a:t>
            </a:r>
          </a:p>
          <a:p>
            <a:pPr algn="ctr"/>
            <a:r>
              <a:rPr lang="en-US" sz="6000" dirty="0"/>
              <a:t> representations?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D4A599-60F7-418F-AE08-96EDCA38334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4671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" name="Acrobat Document" r:id="rId4" imgW="5728680" imgH="3856320" progId="AcroExch.Document.7">
                    <p:embed/>
                  </p:oleObj>
                </mc:Choice>
                <mc:Fallback>
                  <p:oleObj name="Acrobat Document" r:id="rId4" imgW="5728680" imgH="3856320" progId="AcroExch.Document.7">
                    <p:embed/>
                    <p:pic>
                      <p:nvPicPr>
                        <p:cNvPr id="4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/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/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37D04-F324-4C36-B1DE-806384710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14:cNvPr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9F2CF5-843D-450B-A534-7CA9B2D327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0880" y="1114560"/>
                <a:ext cx="9658440" cy="566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273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25970" y="1135431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Basics of Neural Network Programming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23740" y="384829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Vectorization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17" name="Title 1"/>
            <p:cNvSpPr txBox="1">
              <a:spLocks/>
            </p:cNvSpPr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524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14:cNvPr>
              <p14:cNvContentPartPr/>
              <p14:nvPr/>
            </p14:nvContentPartPr>
            <p14:xfrm>
              <a:off x="1060560" y="590400"/>
              <a:ext cx="9582480" cy="5182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534884-B3E0-412A-A2D4-2CA8849751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200" y="581040"/>
                <a:ext cx="9601200" cy="52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14:cNvPr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E729C9-474C-4F05-A814-603B9F948E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360" y="3743640"/>
                <a:ext cx="5600880" cy="22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2411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67903" y="150844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14:cNvPr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E308202-73FC-4998-8936-48E964C5F9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0360" y="2403720"/>
                <a:ext cx="8604360" cy="37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78376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14:cNvPr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5A78C5-E64A-4B93-9CA4-1C2A3237DF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2280" y="2416320"/>
                <a:ext cx="9772920" cy="382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1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629779" y="1147154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+mj-lt"/>
              </a:rPr>
              <a:t>One hidden layer</a:t>
            </a:r>
          </a:p>
          <a:p>
            <a:pPr algn="ctr"/>
            <a:r>
              <a:rPr lang="en-US" sz="6000" dirty="0">
                <a:latin typeface="+mj-lt"/>
              </a:rPr>
              <a:t>Neural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7926" y="3694186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Random Initialization</a:t>
            </a:r>
          </a:p>
          <a:p>
            <a:pPr algn="ctr"/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6385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23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40AB46-2BB8-4B3E-848C-BA240C7D5BA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2082D79-5095-4F51-97FF-99AF93165D0C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CA27E82-6E82-4BD4-9C51-5973755A461A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CAD9B16-B6D7-4F0E-9075-A93F84B7CF64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BDEEB88-01D7-4459-A1E3-688C885768CD}"/>
                </a:ext>
              </a:extLst>
            </p:cNvPr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3032873-48F0-4A14-9B1F-8AD6E735929F}"/>
                </a:ext>
              </a:extLst>
            </p:cNvPr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900CEB8-151C-44BD-A938-48FD0426A65F}"/>
                </a:ext>
              </a:extLst>
            </p:cNvPr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2178E3-4816-49F2-AE58-09DFF329185A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B2BBFAA-5074-4E07-8457-2C91603CAE96}"/>
                </a:ext>
              </a:extLst>
            </p:cNvPr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1FA83A-35E4-495B-8254-242554B2A151}"/>
                </a:ext>
              </a:extLst>
            </p:cNvPr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B1B8C17-EADB-451F-8CFD-C4992C645A55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14:cNvPr>
              <p14:cNvContentPartPr/>
              <p14:nvPr/>
            </p14:nvContentPartPr>
            <p14:xfrm>
              <a:off x="1339920" y="1130400"/>
              <a:ext cx="10039680" cy="5213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7AC69C3-F9E8-48B2-BEA0-4826868E49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30560" y="1121040"/>
                <a:ext cx="10058400" cy="52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562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C76D0F-6033-4ADD-B355-0A0B76642E2A}"/>
              </a:ext>
            </a:extLst>
          </p:cNvPr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7E63BF3-D316-48AE-B2FE-2D643CD7D995}"/>
                </a:ext>
              </a:extLst>
            </p:cNvPr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4B8D5CE-8135-4222-B90C-5EADB292AB23}"/>
                </a:ext>
              </a:extLst>
            </p:cNvPr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29EDF68-60F4-4A19-B720-5ADB9B25DF8E}"/>
                </a:ext>
              </a:extLst>
            </p:cNvPr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946D25A-F23F-41FC-8E3E-F88A3947DF2B}"/>
                </a:ext>
              </a:extLst>
            </p:cNvPr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4FFBDDB-9714-447E-A5C0-C8B021301B91}"/>
                </a:ext>
              </a:extLst>
            </p:cNvPr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4B2B5E9-2CC5-4D2A-B18D-A43B8FEAE868}"/>
                </a:ext>
              </a:extLst>
            </p:cNvPr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21364F-A502-4229-96BB-29CAFA25ECD1}"/>
                </a:ext>
              </a:extLst>
            </p:cNvPr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C0E9FD9-76C4-418F-878B-372611869551}"/>
                </a:ext>
              </a:extLst>
            </p:cNvPr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7AFB97-3284-45D9-8B20-D043CD0FE5A1}"/>
                </a:ext>
              </a:extLst>
            </p:cNvPr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FAAF13B-932C-40B0-8412-70E4DD10D4B7}"/>
                </a:ext>
              </a:extLst>
            </p:cNvPr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14:cNvPr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B8C7A4-C56A-4A3F-8462-C37CC229D9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4520" y="1190880"/>
                <a:ext cx="10420560" cy="48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3582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31399" y="3848298"/>
            <a:ext cx="62749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Getting your matrix</a:t>
            </a:r>
          </a:p>
          <a:p>
            <a:pPr algn="ctr"/>
            <a:r>
              <a:rPr lang="en-US" sz="6000" dirty="0"/>
              <a:t>dimensions right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971A71-A3BA-47AD-8C89-5F5BDD244891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33668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>
                <a:blip r:embed="rId2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5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cxnSpLocks/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cxnSpLocks/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cxnSpLocks/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cxnSpLocks/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cxnSpLocks/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14:cNvPr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8EAF9E5-38A1-4DFD-80A2-32E84BF910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800" y="511200"/>
                <a:ext cx="11874240" cy="617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6948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>
            <a:extLst>
              <a:ext uri="{FF2B5EF4-FFF2-40B4-BE49-F238E27FC236}">
                <a16:creationId xmlns:a16="http://schemas.microsoft.com/office/drawing/2014/main" id="{061BED9B-65DC-4C5E-B30B-A388B0F7265C}"/>
              </a:ext>
            </a:extLst>
          </p:cNvPr>
          <p:cNvSpPr txBox="1">
            <a:spLocks/>
          </p:cNvSpPr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F2E93119-D29B-42D4-BB3A-76839B9AD6C1}"/>
              </a:ext>
            </a:extLst>
          </p:cNvPr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A0AA0AC-0C17-4503-8DD7-81C606049E6C}"/>
                </a:ext>
              </a:extLst>
            </p:cNvPr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FE37E65D-1A62-41CF-8487-AF558152AAED}"/>
                  </a:ext>
                </a:extLst>
              </p:cNvPr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ED4D261-E198-4DC3-983B-CAC15CF56588}"/>
                  </a:ext>
                </a:extLst>
              </p:cNvPr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095F50F-3E48-4FB4-8E5B-6A6DFE79D704}"/>
                  </a:ext>
                </a:extLst>
              </p:cNvPr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7D214BF1-B803-494A-91C6-BA6B5811C965}"/>
                  </a:ext>
                </a:extLst>
              </p:cNvPr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F601E0F5-15AE-4B25-8F4E-C6A55A41698B}"/>
                  </a:ext>
                </a:extLst>
              </p:cNvPr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B89BC184-AA69-472D-BE21-0349D9B20E16}"/>
                  </a:ext>
                </a:extLst>
              </p:cNvPr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>
                <a:extLst>
                  <a:ext uri="{FF2B5EF4-FFF2-40B4-BE49-F238E27FC236}">
                    <a16:creationId xmlns:a16="http://schemas.microsoft.com/office/drawing/2014/main" id="{2AE85F65-8592-45F5-AD2D-80E6CA75FAD1}"/>
                  </a:ext>
                </a:extLst>
              </p:cNvPr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1CEF598B-8DD5-4359-A81B-67828DE021B9}"/>
                  </a:ext>
                </a:extLst>
              </p:cNvPr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4A7349FC-E947-4DB2-ABF2-256F60F81678}"/>
                  </a:ext>
                </a:extLst>
              </p:cNvPr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7F3CB60F-AC0D-4BCF-8D14-852B764B34FE}"/>
                  </a:ext>
                </a:extLst>
              </p:cNvPr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1244AF2B-C0E7-4D12-995E-F968BAE938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>
                <a:extLst>
                  <a:ext uri="{FF2B5EF4-FFF2-40B4-BE49-F238E27FC236}">
                    <a16:creationId xmlns:a16="http://schemas.microsoft.com/office/drawing/2014/main" id="{5D7D5B13-FEB4-4171-820C-18DCC29D24E0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>
                <a:extLst>
                  <a:ext uri="{FF2B5EF4-FFF2-40B4-BE49-F238E27FC236}">
                    <a16:creationId xmlns:a16="http://schemas.microsoft.com/office/drawing/2014/main" id="{AB076380-F0E3-4C1B-A3C8-E304FBFBC071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0C7D4BB4-5E77-4308-BF21-B55B76E9C2E7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>
                <a:extLst>
                  <a:ext uri="{FF2B5EF4-FFF2-40B4-BE49-F238E27FC236}">
                    <a16:creationId xmlns:a16="http://schemas.microsoft.com/office/drawing/2014/main" id="{BFA95D89-A7A3-48C8-94A5-286FB7CC82E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>
                <a:extLst>
                  <a:ext uri="{FF2B5EF4-FFF2-40B4-BE49-F238E27FC236}">
                    <a16:creationId xmlns:a16="http://schemas.microsoft.com/office/drawing/2014/main" id="{4DB88BB5-88D9-489C-AB52-7FDFAEFDA8AB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>
                <a:extLst>
                  <a:ext uri="{FF2B5EF4-FFF2-40B4-BE49-F238E27FC236}">
                    <a16:creationId xmlns:a16="http://schemas.microsoft.com/office/drawing/2014/main" id="{CBFE58C2-E883-41FE-BCB2-42422BBC4839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D0141647-4318-4093-9DCD-5C745781C4A3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4D827168-68BD-467B-9160-B33A20FF6BBD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C96B08A0-C19C-4D58-B659-AA226B042447}"/>
                  </a:ext>
                </a:extLst>
              </p:cNvPr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AB221B04-BD84-407D-9EDC-74DA4D234558}"/>
                  </a:ext>
                </a:extLst>
              </p:cNvPr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C7E1B750-A105-4904-82DA-673D7F3DBC14}"/>
                  </a:ext>
                </a:extLst>
              </p:cNvPr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2E0B2686-53D0-46A9-85E1-3AF70E6C836A}"/>
                  </a:ext>
                </a:extLst>
              </p:cNvPr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27315360-F960-488A-9166-CD86441871BF}"/>
                  </a:ext>
                </a:extLst>
              </p:cNvPr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9704BAA8-92B9-402E-A851-B5FD1CA00025}"/>
                  </a:ext>
                </a:extLst>
              </p:cNvPr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AF3950C2-C9AC-4E7A-A078-2299AC486406}"/>
                  </a:ext>
                </a:extLst>
              </p:cNvPr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F1CCEBF2-C1CF-4494-BE94-356405D4C816}"/>
                  </a:ext>
                </a:extLst>
              </p:cNvPr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45834C21-82CB-4641-B34B-4DCBC29FC54C}"/>
                  </a:ext>
                </a:extLst>
              </p:cNvPr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5A9348B2-9BEF-482D-B33D-29B6E6A5409D}"/>
                  </a:ext>
                </a:extLst>
              </p:cNvPr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5EBADF37-F1CB-456C-B737-6CE1AF8A7E0D}"/>
                  </a:ext>
                </a:extLst>
              </p:cNvPr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65AD0C18-A388-4D63-81F3-4C84AD7AE801}"/>
                  </a:ext>
                </a:extLst>
              </p:cNvPr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8E3FF823-559B-4B97-B704-A5766ADF11EB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3F2ABD09-E764-4816-8DD8-2B6C7E448FA8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984F6DB-64C6-4883-86EA-D8879C21D457}"/>
                  </a:ext>
                </a:extLst>
              </p:cNvPr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0E32ACF8-076A-4E03-AA9E-FC0A7319FB7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1E14DE0E-9C5A-4E80-82BD-974E16D08032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02D6E915-76A3-485C-B80D-703EAA7C4128}"/>
                  </a:ext>
                </a:extLst>
              </p:cNvPr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0169CCE6-D39F-409C-B616-79529141392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B3383EE9-8B1B-4AB5-A59F-6D2D70D6F1AD}"/>
                  </a:ext>
                </a:extLst>
              </p:cNvPr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4F37471-189C-4FD2-8132-93FAD21F9491}"/>
                  </a:ext>
                </a:extLst>
              </p:cNvPr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AF7C23CE-C054-44D1-8AFF-C23DF5F9AAA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7C44F502-901A-49EB-BCA9-472B7CA0C16F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D43822BB-C3DE-48C9-A5B0-FDF7E0D63862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52AAC17B-267A-4314-BE6A-B2E4C57EFF4B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E7D4DFD4-08BE-4BAE-8DD1-E1D16D4EBBB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D5BD306D-72BD-4C20-949C-D1AAFDF2A83F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463894E7-66A8-4388-869F-29CBA27EA6FD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A6E4026A-99E4-462D-AAB0-9D62BF089EF5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451E6C39-91C3-4651-A660-283EDC1A9054}"/>
                  </a:ext>
                </a:extLst>
              </p:cNvPr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66999CB7-0AD4-4C27-85D4-B55D53147B45}"/>
                  </a:ext>
                </a:extLst>
              </p:cNvPr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C2B2843B-0BE2-4B20-ADAC-CF66FDAB8226}"/>
                  </a:ext>
                </a:extLst>
              </p:cNvPr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2AB6D927-A512-47FC-B913-96E02CF13E9F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633E32EA-9CAC-4D06-8069-7B136EFADB1F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A4417BBE-EC40-4126-8965-8720A4C3DE07}"/>
                  </a:ext>
                </a:extLst>
              </p:cNvPr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37CB1DBF-70AD-4D31-A1BD-17FABAB27845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B2C6E5C8-2513-45A8-B5EB-D5A6D3CB4E71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EABB029B-C5E4-4691-97E7-EBAF3B20522D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2112F45C-B035-4FBE-BC76-79400D38E654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8C5D37B3-9617-4BD9-8236-99B47EC2CB4E}"/>
                  </a:ext>
                </a:extLst>
              </p:cNvPr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4890E862-F97E-4FC4-8386-E229795CB63A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C3BEC231-A507-43C5-8ADD-EA1F5784CCB1}"/>
                  </a:ext>
                </a:extLst>
              </p:cNvPr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CF28372-CE60-4521-B41D-99F52DD842F4}"/>
                  </a:ext>
                </a:extLst>
              </p:cNvPr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E17E5713-3929-4F11-BB4B-822DC91AA6A8}"/>
                  </a:ext>
                </a:extLst>
              </p:cNvPr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21F063F5-1F97-4290-96B7-D8FC9AAAEF21}"/>
                  </a:ext>
                </a:extLst>
              </p:cNvPr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7A76CBD1-420D-447D-B7B1-6DA5F340D3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8C2411A0-5E57-4899-897A-B115A0B83E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20A1BDAC-0C3D-4695-BE46-1EFB6265041E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9426DD9-2F16-40C9-95C8-E002F5014E2F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4994A301-B564-4470-9AA5-2D92BA9ACA78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8741B5B1-126A-455D-8B86-DAEDA9C31E20}"/>
                </a:ext>
              </a:extLst>
            </p:cNvPr>
            <p:cNvCxnSpPr>
              <a:cxnSpLocks/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B16F35CC-1178-4DF9-ABE8-3C9E21AAE000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E65BDB2B-0A68-4C5A-8F5D-554B7BDAE631}"/>
                </a:ext>
              </a:extLst>
            </p:cNvPr>
            <p:cNvCxnSpPr>
              <a:cxnSpLocks/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14:cNvPr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E2DF49-2BAD-4174-8211-C144011589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520" y="2822760"/>
                <a:ext cx="10490400" cy="39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14:cNvPr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808708-C07D-4ED4-A370-A451413D9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5080" y="4162680"/>
                <a:ext cx="4584600" cy="182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5787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171B-2537-4B1C-9A9D-99F8AB760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Useless Stuff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8CDE7-9624-43E3-8B27-79C37B2800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85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930314" y="3535782"/>
            <a:ext cx="6677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does this</a:t>
            </a:r>
          </a:p>
          <a:p>
            <a:pPr algn="ctr"/>
            <a:r>
              <a:rPr lang="en-US" sz="6600" dirty="0"/>
              <a:t>have to do with</a:t>
            </a:r>
          </a:p>
          <a:p>
            <a:pPr algn="ctr"/>
            <a:r>
              <a:rPr lang="en-US" sz="6600" dirty="0"/>
              <a:t>the brain?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2A7AA8-789C-4A0D-BF70-105BCF85950B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246017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/>
              <a:t>Forward and backward propagation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92429" y="870125"/>
            <a:ext cx="2823756" cy="2297303"/>
            <a:chOff x="209376" y="1086274"/>
            <a:chExt cx="3272788" cy="2777728"/>
          </a:xfrm>
        </p:grpSpPr>
        <p:grpSp>
          <p:nvGrpSpPr>
            <p:cNvPr id="11" name="Group 10"/>
            <p:cNvGrpSpPr/>
            <p:nvPr/>
          </p:nvGrpSpPr>
          <p:grpSpPr>
            <a:xfrm>
              <a:off x="321923" y="1175898"/>
              <a:ext cx="2620973" cy="2519690"/>
              <a:chOff x="924674" y="1695236"/>
              <a:chExt cx="2243052" cy="2197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" name="TextBox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1695236"/>
                    <a:ext cx="2034144" cy="360435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r="-11905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/>
                  <p:cNvSpPr txBox="1"/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" name="TextBox 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083434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r="-13589" b="-385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478813"/>
                    <a:ext cx="2243052" cy="360435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r="-12432" b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[2]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4674" y="2867011"/>
                    <a:ext cx="1737383" cy="36753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r="-13589" b="-379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𝑔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𝑍</m:t>
                                  </m:r>
                                </m:e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6598" y="3503530"/>
                    <a:ext cx="2173526" cy="38900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r="-24791" b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/>
              <p:cNvSpPr txBox="1"/>
              <p:nvPr/>
            </p:nvSpPr>
            <p:spPr>
              <a:xfrm rot="16200000">
                <a:off x="1235280" y="3259785"/>
                <a:ext cx="411964" cy="342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000"/>
                  <a:t>…</a:t>
                </a:r>
                <a:endParaRPr lang="en-US" sz="2000" dirty="0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09376" y="1086274"/>
              <a:ext cx="3272788" cy="277772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6481" y="-796447"/>
            <a:ext cx="57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For example the first activation functions could be ReLU and the last one </a:t>
            </a:r>
          </a:p>
          <a:p>
            <a:r>
              <a:rPr lang="en-US" sz="1200" dirty="0"/>
              <a:t>Could be sigmoid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8179" y="6990783"/>
            <a:ext cx="483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 left/vertical will mess up </a:t>
            </a:r>
            <a:r>
              <a:rPr lang="en-US"/>
              <a:t>the equations </a:t>
            </a:r>
            <a:r>
              <a:rPr lang="en-US" dirty="0"/>
              <a:t>here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mr-IN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14:cNvPr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E9161E-3178-4AAE-B776-68B52A4520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6440" y="3515040"/>
                <a:ext cx="10159920" cy="318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19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14:cNvPr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19C291-00FD-41DD-B575-E0E740F8A1A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6440" y="1229040"/>
                <a:ext cx="10229760" cy="55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09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Notation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14:cNvPr>
              <p14:cNvContentPartPr/>
              <p14:nvPr/>
            </p14:nvContentPartPr>
            <p14:xfrm>
              <a:off x="584280" y="901800"/>
              <a:ext cx="10427040" cy="5518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4996BD6-F437-4CEC-9890-4911860376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920" y="892440"/>
                <a:ext cx="10445760" cy="55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AD3D6C-BD3C-4B89-BD85-168A2822BE3B}"/>
              </a:ext>
            </a:extLst>
          </p:cNvPr>
          <p:cNvSpPr txBox="1"/>
          <p:nvPr/>
        </p:nvSpPr>
        <p:spPr>
          <a:xfrm>
            <a:off x="904875" y="866775"/>
            <a:ext cx="10097949" cy="378565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Times New Roman"/>
                <a:cs typeface="Times New Roman"/>
              </a:rPr>
              <a:t>Explaining Neural Network programming</a:t>
            </a:r>
            <a:r>
              <a:rPr lang="en-US" sz="8000" dirty="0">
                <a:solidFill>
                  <a:srgbClr val="C00000"/>
                </a:solidFill>
                <a:latin typeface="Times New Roman"/>
                <a:cs typeface="Times New Roman"/>
              </a:rPr>
              <a:t> to a </a:t>
            </a:r>
            <a:r>
              <a:rPr lang="en-US" sz="8000" dirty="0">
                <a:solidFill>
                  <a:srgbClr val="7F7F7F"/>
                </a:solidFill>
                <a:latin typeface="Times New Roman"/>
                <a:cs typeface="Times New Roman"/>
              </a:rPr>
              <a:t>5 year old.</a:t>
            </a:r>
            <a:endParaRPr lang="en-US" sz="8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1F378-7089-4404-8B70-90FE079ED544}"/>
              </a:ext>
            </a:extLst>
          </p:cNvPr>
          <p:cNvSpPr txBox="1"/>
          <p:nvPr/>
        </p:nvSpPr>
        <p:spPr>
          <a:xfrm>
            <a:off x="3823479" y="5867400"/>
            <a:ext cx="4267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Batang"/>
                <a:ea typeface="Batang"/>
                <a:cs typeface="Courier New"/>
              </a:rPr>
              <a:t>Okay, maybe a little older than that.</a:t>
            </a:r>
          </a:p>
        </p:txBody>
      </p:sp>
    </p:spTree>
    <p:extLst>
      <p:ext uri="{BB962C8B-B14F-4D97-AF65-F5344CB8AC3E}">
        <p14:creationId xmlns:p14="http://schemas.microsoft.com/office/powerpoint/2010/main" val="770960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60028" y="3848298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Parameters vs</a:t>
            </a:r>
          </a:p>
          <a:p>
            <a:pPr algn="ctr"/>
            <a:r>
              <a:rPr lang="en-US" sz="6000" dirty="0"/>
              <a:t>Hyperparameters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4F8BD-2F0E-4B1C-A2CA-CCDCB5E7D036}"/>
              </a:ext>
            </a:extLst>
          </p:cNvPr>
          <p:cNvSpPr txBox="1"/>
          <p:nvPr/>
        </p:nvSpPr>
        <p:spPr>
          <a:xfrm>
            <a:off x="4629779" y="114715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+mj-lt"/>
              </a:rPr>
              <a:t>Deep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692043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>
                <a:blip r:embed="rId2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14:cNvPr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3D5F2F-E1EB-4C45-9975-4C7B2B75B9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360" y="1571760"/>
                <a:ext cx="7918560" cy="391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8370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>
            <a:extLst>
              <a:ext uri="{FF2B5EF4-FFF2-40B4-BE49-F238E27FC236}">
                <a16:creationId xmlns:a16="http://schemas.microsoft.com/office/drawing/2014/main" id="{9675B8D5-35D2-48A7-B7BE-49424F1E067F}"/>
              </a:ext>
            </a:extLst>
          </p:cNvPr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>
            <a:extLst>
              <a:ext uri="{FF2B5EF4-FFF2-40B4-BE49-F238E27FC236}">
                <a16:creationId xmlns:a16="http://schemas.microsoft.com/office/drawing/2014/main" id="{D829F44D-8E0F-4232-9206-48605EE02EC4}"/>
              </a:ext>
            </a:extLst>
          </p:cNvPr>
          <p:cNvSpPr>
            <a:spLocks/>
          </p:cNvSpPr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>
            <a:extLst>
              <a:ext uri="{FF2B5EF4-FFF2-40B4-BE49-F238E27FC236}">
                <a16:creationId xmlns:a16="http://schemas.microsoft.com/office/drawing/2014/main" id="{4C3E769F-1AD7-4930-A110-DBEC602604B3}"/>
              </a:ext>
            </a:extLst>
          </p:cNvPr>
          <p:cNvSpPr>
            <a:spLocks/>
          </p:cNvSpPr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>
            <a:extLst>
              <a:ext uri="{FF2B5EF4-FFF2-40B4-BE49-F238E27FC236}">
                <a16:creationId xmlns:a16="http://schemas.microsoft.com/office/drawing/2014/main" id="{56FBD134-B58D-481A-A0F8-4F080CF8F399}"/>
              </a:ext>
            </a:extLst>
          </p:cNvPr>
          <p:cNvSpPr>
            <a:spLocks/>
          </p:cNvSpPr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14:cNvPr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776BF8-E0FE-4005-8ECF-5DF4FB933A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311480"/>
                <a:ext cx="11074320" cy="45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89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E5B60-DC8E-4052-9159-D501AE47B7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Heavy Applications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553EE9-DC61-4BF2-8E8A-9A9D800147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76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3456-2504-4C2A-8B6D-6EA606F761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7D556-EA89-414B-86B8-DE631A4ED0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07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DCB44-2674-4D3E-92A9-89B958776B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Next Level Research Scopes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AD887-4376-486C-87DA-39AB2278A9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86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C867-C068-406B-9EE3-9F8751481F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8C101-3362-4BA7-A5AE-EC834BD050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PDFs</a:t>
            </a:r>
          </a:p>
          <a:p>
            <a:r>
              <a:rPr lang="en-US" dirty="0" err="1"/>
              <a:t>Keras</a:t>
            </a:r>
          </a:p>
          <a:p>
            <a:r>
              <a:rPr lang="en-US" dirty="0"/>
              <a:t>Python/R/</a:t>
            </a:r>
            <a:r>
              <a:rPr lang="en-US" dirty="0" err="1"/>
              <a:t>Matlab</a:t>
            </a:r>
          </a:p>
        </p:txBody>
      </p:sp>
    </p:spTree>
    <p:extLst>
      <p:ext uri="{BB962C8B-B14F-4D97-AF65-F5344CB8AC3E}">
        <p14:creationId xmlns:p14="http://schemas.microsoft.com/office/powerpoint/2010/main" val="877851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C384E-30B5-4C35-B5BB-C5F916DE70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Ending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2BDA4-E098-4D74-876C-943DF82D5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04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91F0-F833-444F-AAF3-E7EA20B31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E1255-FBCB-4535-A345-D49257143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6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14:cNvPr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D5721C-E11F-467C-A334-FB8F4E7260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80" y="333720"/>
                <a:ext cx="10680840" cy="53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502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14:cNvPr>
              <p14:cNvContentPartPr/>
              <p14:nvPr/>
            </p14:nvContentPartPr>
            <p14:xfrm>
              <a:off x="1727280" y="1467000"/>
              <a:ext cx="8210880" cy="4330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CDAE264-DC26-49D9-9FF9-AD1C854E2D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7920" y="1457640"/>
                <a:ext cx="8229600" cy="43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1761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cxnSpLocks/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EB6B0B-F8EC-4AD7-ABE8-BCBB7D36E005}"/>
              </a:ext>
            </a:extLst>
          </p:cNvPr>
          <p:cNvCxnSpPr>
            <a:cxnSpLocks/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86C41F2-2D7B-4688-9C00-81C56060C7AB}"/>
              </a:ext>
            </a:extLst>
          </p:cNvPr>
          <p:cNvCxnSpPr>
            <a:cxnSpLocks/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E6AF5CA-1F6B-4B66-903F-858F7169B9DA}"/>
              </a:ext>
            </a:extLst>
          </p:cNvPr>
          <p:cNvCxnSpPr>
            <a:cxnSpLocks/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14:cNvPr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F7E1A6-BEEF-41BA-97C4-13898BA9F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8880" y="2092320"/>
                <a:ext cx="8724960" cy="421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973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10</Words>
  <Application>Microsoft Office PowerPoint</Application>
  <PresentationFormat>Widescreen</PresentationFormat>
  <Paragraphs>3</Paragraphs>
  <Slides>57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Housing Price Prediction</vt:lpstr>
      <vt:lpstr>Housing Price Prediction</vt:lpstr>
      <vt:lpstr>Housing Price Prediction</vt:lpstr>
      <vt:lpstr>XOR Function</vt:lpstr>
      <vt:lpstr>Intuition about derivatives</vt:lpstr>
      <vt:lpstr>PowerPoint Presentation</vt:lpstr>
      <vt:lpstr>Logistic Regression</vt:lpstr>
      <vt:lpstr>Logistic Regression cost function</vt:lpstr>
      <vt:lpstr>Gradient Descent</vt:lpstr>
      <vt:lpstr>PowerPoint Presentation</vt:lpstr>
      <vt:lpstr>Neural Network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Propagation Implementation in Python</vt:lpstr>
      <vt:lpstr>PowerPoint Presentation</vt:lpstr>
      <vt:lpstr>Logistic regression derivatives</vt:lpstr>
      <vt:lpstr>Logistic regression on m examples</vt:lpstr>
      <vt:lpstr>PowerPoint Presentation</vt:lpstr>
      <vt:lpstr>PowerPoint Presentation</vt:lpstr>
      <vt:lpstr>PowerPoint Presentation</vt:lpstr>
      <vt:lpstr>Sigmoid activation function</vt:lpstr>
      <vt:lpstr>Tanh activation function</vt:lpstr>
      <vt:lpstr>ReLU and Leaky ReLU</vt:lpstr>
      <vt:lpstr>PowerPoint Presentation</vt:lpstr>
      <vt:lpstr>Intuition about deep representation</vt:lpstr>
      <vt:lpstr>PowerPoint Presentation</vt:lpstr>
      <vt:lpstr>What is vectorization?</vt:lpstr>
      <vt:lpstr>Neural network programming guideline</vt:lpstr>
      <vt:lpstr>Vectors and matrix valued functions</vt:lpstr>
      <vt:lpstr>PowerPoint Presentation</vt:lpstr>
      <vt:lpstr>What happens if you initialize weights to zero? </vt:lpstr>
      <vt:lpstr>PowerPoint Presentation</vt:lpstr>
      <vt:lpstr>PowerPoint Presentation</vt:lpstr>
      <vt:lpstr>Parameters W^([l]) and b^([l])</vt:lpstr>
      <vt:lpstr>PowerPoint Presentation</vt:lpstr>
      <vt:lpstr>Useless Stuff</vt:lpstr>
      <vt:lpstr>PowerPoint Presentation</vt:lpstr>
      <vt:lpstr>Forward and backward propagation</vt:lpstr>
      <vt:lpstr>Binary Classification</vt:lpstr>
      <vt:lpstr>Notation</vt:lpstr>
      <vt:lpstr>PowerPoint Presentation</vt:lpstr>
      <vt:lpstr>What are hyperparameters? </vt:lpstr>
      <vt:lpstr>Applied deep learning is a very empirical process</vt:lpstr>
      <vt:lpstr>Heavy Applications of Deep Learning</vt:lpstr>
      <vt:lpstr>Project Demo</vt:lpstr>
      <vt:lpstr>Next Level Research Scopes</vt:lpstr>
      <vt:lpstr>Resources</vt:lpstr>
      <vt:lpstr>Ending Quote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Wahal</dc:creator>
  <cp:lastModifiedBy>Mrinal Wahal</cp:lastModifiedBy>
  <cp:revision>3</cp:revision>
  <dcterms:created xsi:type="dcterms:W3CDTF">2018-01-08T15:41:51Z</dcterms:created>
  <dcterms:modified xsi:type="dcterms:W3CDTF">2018-01-23T18:04:25Z</dcterms:modified>
</cp:coreProperties>
</file>